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3" r:id="rId2"/>
    <p:sldId id="326" r:id="rId3"/>
    <p:sldId id="324" r:id="rId4"/>
    <p:sldId id="333" r:id="rId5"/>
    <p:sldId id="325" r:id="rId6"/>
    <p:sldId id="327" r:id="rId7"/>
    <p:sldId id="335" r:id="rId8"/>
    <p:sldId id="334" r:id="rId9"/>
    <p:sldId id="329" r:id="rId10"/>
    <p:sldId id="331" r:id="rId11"/>
    <p:sldId id="336" r:id="rId12"/>
    <p:sldId id="32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017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F4"/>
    <a:srgbClr val="F101A1"/>
    <a:srgbClr val="FFF0FA"/>
    <a:srgbClr val="89E3FF"/>
    <a:srgbClr val="0FB4FF"/>
    <a:srgbClr val="E21834"/>
    <a:srgbClr val="FFBE0D"/>
    <a:srgbClr val="D70207"/>
    <a:srgbClr val="000000"/>
    <a:srgbClr val="E50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91" autoAdjust="0"/>
    <p:restoredTop sz="94660"/>
  </p:normalViewPr>
  <p:slideViewPr>
    <p:cSldViewPr snapToGrid="0">
      <p:cViewPr varScale="1">
        <p:scale>
          <a:sx n="83" d="100"/>
          <a:sy n="83" d="100"/>
        </p:scale>
        <p:origin x="1805" y="163"/>
      </p:cViewPr>
      <p:guideLst>
        <p:guide pos="601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9311" y="943401"/>
            <a:ext cx="3229131" cy="2902553"/>
          </a:xfrm>
        </p:spPr>
        <p:txBody>
          <a:bodyPr anchor="b">
            <a:noAutofit/>
          </a:bodyPr>
          <a:lstStyle>
            <a:lvl1pPr algn="ctr">
              <a:defRPr sz="4800" spc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9312" y="4019203"/>
            <a:ext cx="3229132" cy="833846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Futura Light" panose="020B0400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B6A9B-E22E-1F47-71DF-E045E99F9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8B2CF-1E7C-BC5C-40CF-03449B7B2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1E3D7-76AA-3B39-A858-457418742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F8183430-91AD-A885-39B7-0E003ACA2A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69390" y="5161003"/>
            <a:ext cx="1053215" cy="1096886"/>
          </a:xfrm>
        </p:spPr>
        <p:txBody>
          <a:bodyPr>
            <a:noAutofit/>
          </a:bodyPr>
          <a:lstStyle>
            <a:lvl1pPr marL="0" indent="0">
              <a:buNone/>
              <a:defRPr sz="20000">
                <a:solidFill>
                  <a:srgbClr val="BEE5F7"/>
                </a:solidFill>
                <a:latin typeface="ONE PIECE" panose="02000000000000000000" pitchFamily="2" charset="0"/>
              </a:defRPr>
            </a:lvl1pPr>
            <a:lvl2pPr marL="457200" indent="0">
              <a:buNone/>
              <a:defRPr sz="10000">
                <a:solidFill>
                  <a:schemeClr val="tx1"/>
                </a:solidFill>
              </a:defRPr>
            </a:lvl2pPr>
            <a:lvl3pPr marL="914400" indent="0">
              <a:buNone/>
              <a:defRPr sz="10000">
                <a:solidFill>
                  <a:schemeClr val="tx1"/>
                </a:solidFill>
              </a:defRPr>
            </a:lvl3pPr>
            <a:lvl4pPr marL="1371600" indent="0">
              <a:buNone/>
              <a:defRPr sz="10000">
                <a:solidFill>
                  <a:schemeClr val="tx1"/>
                </a:solidFill>
              </a:defRPr>
            </a:lvl4pPr>
            <a:lvl5pPr marL="1828800" indent="0">
              <a:buNone/>
              <a:defRPr sz="10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“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7566035-F4DE-0703-96C1-2C215A60CE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69390" y="700210"/>
            <a:ext cx="1053215" cy="1204111"/>
          </a:xfrm>
        </p:spPr>
        <p:txBody>
          <a:bodyPr>
            <a:noAutofit/>
          </a:bodyPr>
          <a:lstStyle>
            <a:lvl1pPr marL="0" indent="0">
              <a:buNone/>
              <a:defRPr sz="20000">
                <a:solidFill>
                  <a:srgbClr val="BEE5F7"/>
                </a:solidFill>
                <a:latin typeface="ONE PIECE" panose="02000000000000000000" pitchFamily="2" charset="0"/>
              </a:defRPr>
            </a:lvl1pPr>
            <a:lvl2pPr marL="457200" indent="0">
              <a:buNone/>
              <a:defRPr sz="10000">
                <a:solidFill>
                  <a:schemeClr val="tx1"/>
                </a:solidFill>
              </a:defRPr>
            </a:lvl2pPr>
            <a:lvl3pPr marL="914400" indent="0">
              <a:buNone/>
              <a:defRPr sz="10000">
                <a:solidFill>
                  <a:schemeClr val="tx1"/>
                </a:solidFill>
              </a:defRPr>
            </a:lvl3pPr>
            <a:lvl4pPr marL="1371600" indent="0">
              <a:buNone/>
              <a:defRPr sz="10000">
                <a:solidFill>
                  <a:schemeClr val="tx1"/>
                </a:solidFill>
              </a:defRPr>
            </a:lvl4pPr>
            <a:lvl5pPr marL="1828800" indent="0">
              <a:buNone/>
              <a:defRPr sz="10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“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416D8B2-F808-67C7-E918-16EA259624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0" y="1904321"/>
            <a:ext cx="10515600" cy="296454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b="0" i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ctr">
              <a:buNone/>
              <a:defRPr sz="3200" b="0" i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 marL="914400" indent="0" algn="ctr">
              <a:buNone/>
              <a:defRPr sz="2800" b="0" i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 marL="1371600" indent="0" algn="ctr">
              <a:buNone/>
              <a:defRPr sz="2400" b="0" i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 marL="1828800" indent="0" algn="ctr">
              <a:buNone/>
              <a:defRPr sz="2400" b="0" i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A" dirty="0"/>
          </a:p>
        </p:txBody>
      </p:sp>
    </p:spTree>
    <p:extLst>
      <p:ext uri="{BB962C8B-B14F-4D97-AF65-F5344CB8AC3E}">
        <p14:creationId xmlns:p14="http://schemas.microsoft.com/office/powerpoint/2010/main" val="1518259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39F3C-0B46-FDCF-A90E-54C910999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46684"/>
            <a:ext cx="10515600" cy="1325563"/>
          </a:xfrm>
        </p:spPr>
        <p:txBody>
          <a:bodyPr>
            <a:no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sz="9600" dirty="0"/>
              <a:t>1 320 500 500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D854E8-6C92-7C8F-8FFD-72FA6BD5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C4AD9-5462-3406-6F57-23AEE166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56353-C766-5803-A196-637E2D91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083EA5-CA27-E185-D5AD-130BD467588A}"/>
              </a:ext>
            </a:extLst>
          </p:cNvPr>
          <p:cNvCxnSpPr/>
          <p:nvPr userDrawn="1"/>
        </p:nvCxnSpPr>
        <p:spPr>
          <a:xfrm>
            <a:off x="6096000" y="3200458"/>
            <a:ext cx="0" cy="1295400"/>
          </a:xfrm>
          <a:prstGeom prst="line">
            <a:avLst/>
          </a:prstGeom>
          <a:ln w="38100">
            <a:solidFill>
              <a:srgbClr val="BEE5F7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C4FDC9-4150-1B77-A91B-F0FDF90F67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0209" y="4849840"/>
            <a:ext cx="9169388" cy="576263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2800" b="0" dirty="0"/>
              <a:t>Big numbers catch your audience’s attention!</a:t>
            </a:r>
          </a:p>
        </p:txBody>
      </p:sp>
    </p:spTree>
    <p:extLst>
      <p:ext uri="{BB962C8B-B14F-4D97-AF65-F5344CB8AC3E}">
        <p14:creationId xmlns:p14="http://schemas.microsoft.com/office/powerpoint/2010/main" val="1240850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605B-5E4A-F69A-5CEC-BA8AD68D5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7000" y="1496031"/>
            <a:ext cx="9296400" cy="983208"/>
          </a:xfrm>
        </p:spPr>
        <p:txBody>
          <a:bodyPr/>
          <a:lstStyle>
            <a:lvl1pPr>
              <a:defRPr spc="300"/>
            </a:lvl1pPr>
          </a:lstStyle>
          <a:p>
            <a:r>
              <a:rPr lang="en-GB" dirty="0"/>
              <a:t>Table of Contents</a:t>
            </a:r>
            <a:endParaRPr lang="en-B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B9972-5F6A-EAE4-03F7-7FBA8E7B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14322-2607-4586-D9DE-009F6DB3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C227C-47A8-6110-CD3E-C6624900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43B5A5-9E0B-D8B0-5366-B49C87F3DB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8405" y="3229429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5BB349-05BC-7752-0098-827C6879F3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7000" y="4538420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EFEFE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CDF793C-6B45-6F02-943B-559A9F23A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4405" y="3229429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B517031-A255-DEEE-8B3E-C7D950801F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3000" y="4538420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EFEFE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50A2F5E-1437-30DC-2422-779D82CFB3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0405" y="3229429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03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378FB7-5A7B-A36C-4A42-DA1C24AA65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9000" y="4538420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EFEFE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2369933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605B-5E4A-F69A-5CEC-BA8AD68D5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8405" y="1315673"/>
            <a:ext cx="9296400" cy="983208"/>
          </a:xfrm>
        </p:spPr>
        <p:txBody>
          <a:bodyPr/>
          <a:lstStyle>
            <a:lvl1pPr>
              <a:defRPr sz="6000"/>
            </a:lvl1pPr>
          </a:lstStyle>
          <a:p>
            <a:r>
              <a:rPr lang="en-GB" dirty="0"/>
              <a:t>Bullet Points</a:t>
            </a:r>
            <a:endParaRPr lang="en-B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B9972-5F6A-EAE4-03F7-7FBA8E7B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14322-2607-4586-D9DE-009F6DB3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C227C-47A8-6110-CD3E-C6624900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43B5A5-9E0B-D8B0-5366-B49C87F3DB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8405" y="3250128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5BB349-05BC-7752-0098-827C6879F3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7000" y="4559119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CDF793C-6B45-6F02-943B-559A9F23A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4405" y="3728853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B517031-A255-DEEE-8B3E-C7D950801F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3000" y="5037844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50A2F5E-1437-30DC-2422-779D82CFB3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0405" y="3250128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03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378FB7-5A7B-A36C-4A42-DA1C24AA65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9000" y="4559119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65CE8D1-6E81-EB7C-E007-F1A179C4FC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406" y="2320980"/>
            <a:ext cx="9284994" cy="50281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BA" dirty="0"/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1046481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605B-5E4A-F69A-5CEC-BA8AD68D5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0511" y="946576"/>
            <a:ext cx="9890187" cy="1143344"/>
          </a:xfrm>
        </p:spPr>
        <p:txBody>
          <a:bodyPr/>
          <a:lstStyle>
            <a:lvl1pPr>
              <a:defRPr sz="6000"/>
            </a:lvl1pPr>
          </a:lstStyle>
          <a:p>
            <a:r>
              <a:rPr lang="en-GB" dirty="0"/>
              <a:t>Bullet Points</a:t>
            </a:r>
            <a:endParaRPr lang="en-B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B9972-5F6A-EAE4-03F7-7FBA8E7B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14322-2607-4586-D9DE-009F6DB3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C227C-47A8-6110-CD3E-C6624900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43B5A5-9E0B-D8B0-5366-B49C87F3DB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8813" y="2758415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01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65CE8D1-6E81-EB7C-E007-F1A179C4FC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70511" y="1989075"/>
            <a:ext cx="9878053" cy="414269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86B7A75-0E50-63E8-09D7-6015707A08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1400" y="2758415"/>
            <a:ext cx="2503194" cy="114334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86DCE465-1F6E-EC0F-B833-B6301D9E76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8813" y="4645355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03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B1DE8F84-FCC5-B3F8-29FF-DD9F79502EA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400" y="4645355"/>
            <a:ext cx="2503194" cy="114334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11BD4F97-7446-D1DC-3422-53F2CE14B0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45594" y="2758415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02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2A02CF6B-67EF-14E6-AF39-9FF9A901CF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29995" y="2758415"/>
            <a:ext cx="2503194" cy="114334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31D41ECE-7255-4E90-FC66-BE8E90C575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45594" y="4645355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04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63D80AF5-2F23-598B-DA49-DD0EDD0370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29995" y="4645355"/>
            <a:ext cx="2503194" cy="114334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2854276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605B-5E4A-F69A-5CEC-BA8AD68D5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7386" y="1375385"/>
            <a:ext cx="3450943" cy="1143345"/>
          </a:xfrm>
        </p:spPr>
        <p:txBody>
          <a:bodyPr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Bullet Points</a:t>
            </a:r>
            <a:endParaRPr lang="en-B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B9972-5F6A-EAE4-03F7-7FBA8E7B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14322-2607-4586-D9DE-009F6DB3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C227C-47A8-6110-CD3E-C6624900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43B5A5-9E0B-D8B0-5366-B49C87F3DB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91167" y="1369316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01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65CE8D1-6E81-EB7C-E007-F1A179C4FC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70512" y="2599163"/>
            <a:ext cx="2695848" cy="69550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86B7A75-0E50-63E8-09D7-6015707A08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81363" y="2566532"/>
            <a:ext cx="2194204" cy="11433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11BD4F97-7446-D1DC-3422-53F2CE14B0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25340" y="1371815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02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FF50082-D24B-BD3E-099D-F5DC7F4EB0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79586" y="2566532"/>
            <a:ext cx="2194204" cy="11433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70FCBA20-6208-20E8-8B86-4733213A61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91167" y="4010916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04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FE189179-D9A8-9E04-2A5D-0BC0959A1BB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81363" y="5208132"/>
            <a:ext cx="2194204" cy="11433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FC4B6345-D8F2-BB59-9A18-DEF79B96F0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25340" y="4013415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05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51B992BE-4D1F-656A-831F-2DED9A42BA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79586" y="5208132"/>
            <a:ext cx="2194204" cy="11433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852D8948-611A-4BDE-8645-60B4C0C752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47190" y="4010916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7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03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FC640694-EC23-E40F-A62D-B5A3455D34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37386" y="5208132"/>
            <a:ext cx="2194204" cy="11433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290171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94084"/>
            <a:ext cx="3932237" cy="286351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94083"/>
            <a:ext cx="6172200" cy="50669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3932237" cy="22113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90336"/>
            <a:ext cx="3932237" cy="2439987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890337"/>
            <a:ext cx="6172200" cy="49707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/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09800" y="2756452"/>
            <a:ext cx="7772400" cy="1912385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 great 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4787226"/>
            <a:ext cx="7772400" cy="800774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4CB27F-E9FF-D2F9-1927-CC3186B4A1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09800" y="1368063"/>
            <a:ext cx="7772400" cy="1270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solidFill>
                  <a:srgbClr val="BEE5F7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ctr">
              <a:buNone/>
              <a:defRPr sz="8000" b="1"/>
            </a:lvl2pPr>
            <a:lvl3pPr marL="914400" indent="0" algn="ctr">
              <a:buNone/>
              <a:defRPr sz="8000" b="1"/>
            </a:lvl3pPr>
            <a:lvl4pPr marL="1371600" indent="0" algn="ctr">
              <a:buNone/>
              <a:defRPr sz="8000" b="1"/>
            </a:lvl4pPr>
            <a:lvl5pPr marL="1828800" indent="0" algn="ctr">
              <a:buNone/>
              <a:defRPr sz="8000" b="1"/>
            </a:lvl5pPr>
          </a:lstStyle>
          <a:p>
            <a:pPr lvl="0"/>
            <a:r>
              <a:rPr lang="en-GB" dirty="0"/>
              <a:t>01</a:t>
            </a:r>
            <a:endParaRPr lang="en-BA" dirty="0"/>
          </a:p>
        </p:txBody>
      </p:sp>
    </p:spTree>
    <p:extLst>
      <p:ext uri="{BB962C8B-B14F-4D97-AF65-F5344CB8AC3E}">
        <p14:creationId xmlns:p14="http://schemas.microsoft.com/office/powerpoint/2010/main" val="2589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7387" y="1198833"/>
            <a:ext cx="3339172" cy="4460334"/>
          </a:xfrm>
        </p:spPr>
        <p:txBody>
          <a:bodyPr anchor="ctr">
            <a:noAutofit/>
          </a:bodyPr>
          <a:lstStyle>
            <a:lvl1pPr algn="l">
              <a:defRPr sz="48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6070" y="1198833"/>
            <a:ext cx="5818543" cy="4460334"/>
          </a:xfrm>
        </p:spPr>
        <p:txBody>
          <a:bodyPr anchor="ctr"/>
          <a:lstStyle>
            <a:lvl1pPr>
              <a:defRPr b="0" i="0">
                <a:solidFill>
                  <a:srgbClr val="232A39"/>
                </a:solidFill>
                <a:latin typeface="Futura Light" panose="020B0400000000000000" pitchFamily="34" charset="0"/>
              </a:defRPr>
            </a:lvl1pPr>
            <a:lvl2pPr>
              <a:defRPr b="0" i="0">
                <a:solidFill>
                  <a:srgbClr val="232A39"/>
                </a:solidFill>
                <a:latin typeface="Futura Light" panose="020B0400000000000000" pitchFamily="34" charset="0"/>
              </a:defRPr>
            </a:lvl2pPr>
            <a:lvl3pPr>
              <a:defRPr b="0" i="0">
                <a:solidFill>
                  <a:srgbClr val="232A39"/>
                </a:solidFill>
                <a:latin typeface="Futura Light" panose="020B0400000000000000" pitchFamily="34" charset="0"/>
              </a:defRPr>
            </a:lvl3pPr>
            <a:lvl4pPr>
              <a:defRPr b="0" i="0">
                <a:solidFill>
                  <a:srgbClr val="232A39"/>
                </a:solidFill>
                <a:latin typeface="Futura Light" panose="020B0400000000000000" pitchFamily="34" charset="0"/>
              </a:defRPr>
            </a:lvl4pPr>
            <a:lvl5pPr>
              <a:defRPr b="0" i="0">
                <a:solidFill>
                  <a:srgbClr val="232A39"/>
                </a:solidFill>
                <a:latin typeface="Futura Light" panose="020B0400000000000000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297C72-0E3E-DF1F-AFE5-B787E2EF0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6A3C5-89FA-12F4-167F-9236E38C8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1C1A3-344D-1BC1-20D8-94D859CAC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77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72" y="1491194"/>
            <a:ext cx="4695193" cy="2541881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10473" y="4033075"/>
            <a:ext cx="4695192" cy="55168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1619"/>
            <a:ext cx="10515600" cy="1282286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33599"/>
            <a:ext cx="5181600" cy="404336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33599"/>
            <a:ext cx="5181600" cy="40433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85960"/>
            <a:ext cx="10515600" cy="102235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908312"/>
            <a:ext cx="5157787" cy="95415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862470"/>
            <a:ext cx="5157787" cy="332719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08312"/>
            <a:ext cx="5183188" cy="95415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862470"/>
            <a:ext cx="5183188" cy="332719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394" y="1963978"/>
            <a:ext cx="3531547" cy="2437520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931F48F-C704-2D8D-3F30-A1DBEBAD4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94" y="4401497"/>
            <a:ext cx="3531546" cy="51241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15C249A0-D761-3AD8-A0ED-C296450717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0394" y="693978"/>
            <a:ext cx="3531546" cy="1270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solidFill>
                  <a:srgbClr val="BEE5F7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 marL="457200" indent="0" algn="ctr">
              <a:buNone/>
              <a:defRPr sz="8000" b="1"/>
            </a:lvl2pPr>
            <a:lvl3pPr marL="914400" indent="0" algn="ctr">
              <a:buNone/>
              <a:defRPr sz="8000" b="1"/>
            </a:lvl3pPr>
            <a:lvl4pPr marL="1371600" indent="0" algn="ctr">
              <a:buNone/>
              <a:defRPr sz="8000" b="1"/>
            </a:lvl4pPr>
            <a:lvl5pPr marL="1828800" indent="0" algn="ctr">
              <a:buNone/>
              <a:defRPr sz="8000" b="1"/>
            </a:lvl5pPr>
          </a:lstStyle>
          <a:p>
            <a:pPr lvl="0"/>
            <a:r>
              <a:rPr lang="en-GB" dirty="0"/>
              <a:t>01</a:t>
            </a:r>
            <a:endParaRPr lang="en-BA" dirty="0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3C88F7-387A-CDAA-8A64-44FB58C0900C}"/>
              </a:ext>
            </a:extLst>
          </p:cNvPr>
          <p:cNvSpPr txBox="1"/>
          <p:nvPr userDrawn="1"/>
        </p:nvSpPr>
        <p:spPr>
          <a:xfrm>
            <a:off x="9499600" y="1295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A" dirty="0"/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578BF577-E399-E26C-775E-72C4678C5B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0779" y="3118786"/>
            <a:ext cx="1766595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5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10%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349308C3-F706-947B-4AE4-3F7A54D54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0779" y="4317772"/>
            <a:ext cx="1766595" cy="115810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18C0B6BB-47E3-ABD3-A94E-CB9CFF17F2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405" y="1987466"/>
            <a:ext cx="9284994" cy="6445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45353941-5EE7-2025-56FD-75044C91CB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69400" y="2224678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5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10%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237E762-A53F-6EEB-CD42-DB63DF38DC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57995" y="3533669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5CB2A083-D512-4623-21DA-E191A42F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9931" y="4253074"/>
            <a:ext cx="2184400" cy="11176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BA" sz="5000" b="1" kern="1200" dirty="0">
                <a:solidFill>
                  <a:srgbClr val="BEE5F7"/>
                </a:solidFill>
                <a:latin typeface="FUTURA MEDIUM" panose="020B0602020204020303" pitchFamily="34" charset="-79"/>
                <a:ea typeface="Open Sans" panose="020B0606030504020204" pitchFamily="34" charset="0"/>
                <a:cs typeface="FUTURA MEDIUM" panose="020B0602020204020303" pitchFamily="34" charset="-79"/>
              </a:defRPr>
            </a:lvl1pPr>
          </a:lstStyle>
          <a:p>
            <a:pPr lvl="0"/>
            <a:r>
              <a:rPr lang="en-BA" dirty="0"/>
              <a:t>10%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7AEF4919-05A2-2DC9-FA6F-BF98A59A69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88526" y="5429157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BA" dirty="0"/>
              <a:t>Sample Text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0B13F002-C1FF-508D-465C-27D5C1569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1790"/>
            <a:ext cx="10515600" cy="929148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BA" dirty="0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" name="chimes.wav"/>
          </p:stSnd>
        </p:sndAc>
      </p:transition>
    </mc:Choice>
    <mc:Fallback xmlns="">
      <p:transition spd="slow" advTm="1000">
        <p:fade/>
        <p:sndAc>
          <p:stSnd>
            <p:snd r:embed="rId3" name="chimes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hyperlink" Target="http://www.prezentr.com/?utm_source=templates&amp;utm_medium=presentation&amp;utm_campaign=free_downloads_2020" TargetMode="Externa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audio" Target="../media/audio1.wav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3000">
              <a:srgbClr val="0FB4FF"/>
            </a:gs>
            <a:gs pos="99000">
              <a:srgbClr val="89E3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8189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184071"/>
            <a:ext cx="10515600" cy="2992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76D79ED-3FA7-4EF8-964B-EB8BCFAB02F8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tx1">
                    <a:lumMod val="50000"/>
                    <a:lumOff val="50000"/>
                  </a:schemeClr>
                </a:solidFill>
                <a:hlinkClick r:id="rId21"/>
              </a:rPr>
              <a:t>prezentr.com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58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64" r:id="rId10"/>
    <p:sldLayoutId id="2147483663" r:id="rId11"/>
    <p:sldLayoutId id="2147483659" r:id="rId12"/>
    <p:sldLayoutId id="2147483660" r:id="rId13"/>
    <p:sldLayoutId id="2147483661" r:id="rId14"/>
    <p:sldLayoutId id="2147483662" r:id="rId15"/>
    <p:sldLayoutId id="2147483656" r:id="rId16"/>
    <p:sldLayoutId id="2147483657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19" name="chimes.wav"/>
          </p:stSnd>
        </p:sndAc>
      </p:transition>
    </mc:Choice>
    <mc:Fallback xmlns="">
      <p:transition spd="slow" advTm="1000">
        <p:fade/>
        <p:sndAc>
          <p:stSnd>
            <p:snd r:embed="rId22" name="chimes.wav"/>
          </p:stSnd>
        </p:sndAc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rgbClr val="FEFEFE"/>
          </a:solidFill>
          <a:latin typeface="FUTURA MEDIUM" panose="020B0602020204020303" pitchFamily="34" charset="-79"/>
          <a:ea typeface="Helvetica Neue" panose="02000503000000020004" pitchFamily="2" charset="0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Futura Light" panose="020B0400000000000000" pitchFamily="34" charset="0"/>
          <a:ea typeface="Open Sans" panose="020B0606030504020204" pitchFamily="34" charset="0"/>
          <a:cs typeface="Futura Medium" panose="020B0602020204020303" pitchFamily="34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Futura Light" panose="020B0400000000000000" pitchFamily="34" charset="0"/>
          <a:ea typeface="Open Sans" panose="020B0606030504020204" pitchFamily="34" charset="0"/>
          <a:cs typeface="Futura Medium" panose="020B0602020204020303" pitchFamily="34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Futura Light" panose="020B0400000000000000" pitchFamily="34" charset="0"/>
          <a:ea typeface="Open Sans" panose="020B0606030504020204" pitchFamily="34" charset="0"/>
          <a:cs typeface="Futura Medium" panose="020B0602020204020303" pitchFamily="34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Futura Light" panose="020B0400000000000000" pitchFamily="34" charset="0"/>
          <a:ea typeface="Open Sans" panose="020B0606030504020204" pitchFamily="34" charset="0"/>
          <a:cs typeface="Futura Medium" panose="020B0602020204020303" pitchFamily="34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Futura Light" panose="020B0400000000000000" pitchFamily="34" charset="0"/>
          <a:ea typeface="Open Sans" panose="020B0606030504020204" pitchFamily="34" charset="0"/>
          <a:cs typeface="Futura Medium" panose="020B06020202040203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.xml"/><Relationship Id="rId7" Type="http://schemas.microsoft.com/office/2007/relationships/hdphoto" Target="../media/hdphoto6.wdp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10" Type="http://schemas.openxmlformats.org/officeDocument/2006/relationships/audio" Target="../media/audio1.wav"/><Relationship Id="rId4" Type="http://schemas.openxmlformats.org/officeDocument/2006/relationships/audio" Target="../media/audio1.wav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9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4.jpeg"/><Relationship Id="rId18" Type="http://schemas.openxmlformats.org/officeDocument/2006/relationships/image" Target="../media/image19.png"/><Relationship Id="rId26" Type="http://schemas.openxmlformats.org/officeDocument/2006/relationships/audio" Target="../media/audio1.wav"/><Relationship Id="rId3" Type="http://schemas.openxmlformats.org/officeDocument/2006/relationships/image" Target="../media/image3.png"/><Relationship Id="rId21" Type="http://schemas.openxmlformats.org/officeDocument/2006/relationships/image" Target="../media/image22.jpe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17" Type="http://schemas.openxmlformats.org/officeDocument/2006/relationships/image" Target="../media/image18.jpeg"/><Relationship Id="rId2" Type="http://schemas.openxmlformats.org/officeDocument/2006/relationships/audio" Target="../media/audio1.wav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jpeg"/><Relationship Id="rId5" Type="http://schemas.openxmlformats.org/officeDocument/2006/relationships/image" Target="../media/image7.png"/><Relationship Id="rId15" Type="http://schemas.openxmlformats.org/officeDocument/2006/relationships/image" Target="../media/image16.jpeg"/><Relationship Id="rId10" Type="http://schemas.openxmlformats.org/officeDocument/2006/relationships/image" Target="../media/image11.png"/><Relationship Id="rId19" Type="http://schemas.openxmlformats.org/officeDocument/2006/relationships/image" Target="../media/image20.jpeg"/><Relationship Id="rId4" Type="http://schemas.openxmlformats.org/officeDocument/2006/relationships/image" Target="../media/image6.png"/><Relationship Id="rId9" Type="http://schemas.openxmlformats.org/officeDocument/2006/relationships/image" Target="../media/image10.jpe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12" Type="http://schemas.microsoft.com/office/2007/relationships/hdphoto" Target="../media/hdphoto4.wdp"/><Relationship Id="rId2" Type="http://schemas.openxmlformats.org/officeDocument/2006/relationships/audio" Target="../media/media1.m4a"/><Relationship Id="rId16" Type="http://schemas.openxmlformats.org/officeDocument/2006/relationships/audio" Target="../media/audio1.wav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11" Type="http://schemas.openxmlformats.org/officeDocument/2006/relationships/image" Target="../media/image27.png"/><Relationship Id="rId5" Type="http://schemas.openxmlformats.org/officeDocument/2006/relationships/image" Target="../media/image3.png"/><Relationship Id="rId15" Type="http://schemas.openxmlformats.org/officeDocument/2006/relationships/image" Target="../media/image29.png"/><Relationship Id="rId10" Type="http://schemas.microsoft.com/office/2007/relationships/hdphoto" Target="../media/hdphoto3.wdp"/><Relationship Id="rId4" Type="http://schemas.openxmlformats.org/officeDocument/2006/relationships/audio" Target="../media/audio1.wav"/><Relationship Id="rId9" Type="http://schemas.openxmlformats.org/officeDocument/2006/relationships/image" Target="../media/image26.png"/><Relationship Id="rId1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EF4B7C-231D-6751-399C-02D1400F30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98" y="0"/>
            <a:ext cx="12207197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8531230-C11F-0B88-D988-57D4379505A1}"/>
              </a:ext>
            </a:extLst>
          </p:cNvPr>
          <p:cNvGrpSpPr/>
          <p:nvPr/>
        </p:nvGrpSpPr>
        <p:grpSpPr>
          <a:xfrm>
            <a:off x="-13421041" y="-1903114"/>
            <a:ext cx="29731846" cy="10286666"/>
            <a:chOff x="-11803924" y="-1903114"/>
            <a:chExt cx="29731846" cy="10286666"/>
          </a:xfrm>
        </p:grpSpPr>
        <p:pic>
          <p:nvPicPr>
            <p:cNvPr id="4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0097D327-7B36-ADB0-3E6B-A558B7FBA7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53493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CCB813B0-C5AC-344E-2F74-26E7E0E85C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40762" y="514690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3AF219A6-4C88-7973-50B9-E6CD28DF71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68" y="1711098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58B34782-BF5F-5B3A-6569-757E70F84C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2093" y="-1525553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ABADE2B2-32E3-8B7A-49FF-9F62429F75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65370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0B27F17E-F501-E8DE-DCDD-49E478311A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32846" y="-190311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9DF63957-223E-E487-F55B-E4451BC883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803924" y="-359436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04365DE9-B882-BC2A-EC34-0B229DF15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69981" y="5093918"/>
            <a:ext cx="2771686" cy="11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A110E5-56E4-3173-CCA3-9116B5159A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6" y="113114"/>
            <a:ext cx="1968750" cy="2008374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059BEABF-8A41-423C-0FCB-3DA5DEC01163}"/>
              </a:ext>
            </a:extLst>
          </p:cNvPr>
          <p:cNvSpPr txBox="1"/>
          <p:nvPr/>
        </p:nvSpPr>
        <p:spPr>
          <a:xfrm>
            <a:off x="2265404" y="92772"/>
            <a:ext cx="8140586" cy="184665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m-KH" sz="3600" dirty="0">
                <a:solidFill>
                  <a:schemeClr val="accent5">
                    <a:lumMod val="50000"/>
                  </a:schemeClr>
                </a:solidFill>
                <a:latin typeface="Khmer Muol" panose="02000500000000020004" pitchFamily="2" charset="0"/>
                <a:ea typeface="Calibri" panose="020F0502020204030204" pitchFamily="34" charset="0"/>
                <a:cs typeface="Khmer Muol" panose="02000500000000020004" pitchFamily="2" charset="0"/>
              </a:rPr>
              <a:t>សាកលវិទ្យាល័យ ភូមិន្ទភ្នំពេញ</a:t>
            </a:r>
            <a:endParaRPr lang="en-US" sz="3600" dirty="0">
              <a:solidFill>
                <a:schemeClr val="accent5">
                  <a:lumMod val="50000"/>
                </a:schemeClr>
              </a:solidFill>
              <a:latin typeface="Khmer Muol" panose="02000500000000020004" pitchFamily="2" charset="0"/>
              <a:ea typeface="Calibri" panose="020F0502020204030204" pitchFamily="34" charset="0"/>
              <a:cs typeface="Khmer Muol" panose="02000500000000020004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+mj-lt"/>
                <a:ea typeface="Calibri" panose="020F0502020204030204" pitchFamily="34" charset="0"/>
                <a:cs typeface="DaunPenh" panose="01010101010101010101" pitchFamily="2" charset="0"/>
              </a:rPr>
              <a:t> 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Glossy Sheen Shadow" pitchFamily="2" charset="0"/>
                <a:ea typeface="Calibri" panose="020F0502020204030204" pitchFamily="34" charset="0"/>
                <a:cs typeface="DaunPenh" panose="01010101010101010101" pitchFamily="2" charset="0"/>
              </a:rPr>
              <a:t>ROYAL UNIVERSITYOF PHNOM PENH</a:t>
            </a:r>
            <a:endParaRPr lang="km-KH" sz="4000" dirty="0">
              <a:solidFill>
                <a:schemeClr val="accent5">
                  <a:lumMod val="50000"/>
                </a:schemeClr>
              </a:solidFill>
              <a:latin typeface="Glossy Sheen Shadow" pitchFamily="2" charset="0"/>
              <a:ea typeface="Calibri" panose="020F0502020204030204" pitchFamily="34" charset="0"/>
              <a:cs typeface="DaunPenh" panose="01010101010101010101" pitchFamily="2" charset="0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146949D8-78B8-6789-6331-8BE83ABCF629}"/>
              </a:ext>
            </a:extLst>
          </p:cNvPr>
          <p:cNvSpPr txBox="1"/>
          <p:nvPr/>
        </p:nvSpPr>
        <p:spPr>
          <a:xfrm>
            <a:off x="3606975" y="1862487"/>
            <a:ext cx="4994599" cy="5670783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m-KH" sz="3600" dirty="0">
                <a:solidFill>
                  <a:schemeClr val="accent5">
                    <a:lumMod val="50000"/>
                  </a:schemeClr>
                </a:solidFill>
                <a:latin typeface="Khmer Vanara" panose="02000506000000020004" pitchFamily="2" charset="0"/>
                <a:cs typeface="Khmer Vanara" panose="02000506000000020004" pitchFamily="2" charset="0"/>
              </a:rPr>
              <a:t>ដេប៉ាតឺម៉ង់ពត័មានវិទ្យា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Glossy Sheen Shadow" pitchFamily="2" charset="0"/>
                <a:cs typeface="Times New Roman" panose="02020603050405020304" pitchFamily="18" charset="0"/>
              </a:rPr>
              <a:t>Department Computer Science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Glossy Sheen Shadow" pitchFamily="2" charset="0"/>
                <a:cs typeface="Times New Roman" panose="02020603050405020304" pitchFamily="18" charset="0"/>
              </a:rPr>
              <a:t>Data Structure And Algorithms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Glossy Sheen Shadow" pitchFamily="2" charset="0"/>
                <a:cs typeface="Times New Roman" panose="02020603050405020304" pitchFamily="18" charset="0"/>
              </a:rPr>
              <a:t>Lecturer : Ung </a:t>
            </a:r>
            <a:r>
              <a:rPr lang="en-US" sz="3200" dirty="0" err="1">
                <a:solidFill>
                  <a:schemeClr val="accent5">
                    <a:lumMod val="50000"/>
                  </a:schemeClr>
                </a:solidFill>
                <a:latin typeface="Glossy Sheen Shadow" pitchFamily="2" charset="0"/>
                <a:cs typeface="Times New Roman" panose="02020603050405020304" pitchFamily="18" charset="0"/>
              </a:rPr>
              <a:t>Rithy</a:t>
            </a:r>
            <a:endParaRPr lang="en-US" sz="3200" dirty="0">
              <a:solidFill>
                <a:schemeClr val="accent5">
                  <a:lumMod val="50000"/>
                </a:schemeClr>
              </a:solidFill>
              <a:latin typeface="Glossy Sheen Shadow" pitchFamily="2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sz="2000" dirty="0">
              <a:solidFill>
                <a:schemeClr val="accent5">
                  <a:lumMod val="50000"/>
                </a:schemeClr>
              </a:solidFill>
              <a:latin typeface="Glossy Sheen Shadow" pitchFamily="2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Khmer Chamnanit" panose="02000500000000020004" pitchFamily="2" charset="0"/>
                <a:cs typeface="Khmer Chamnanit" panose="02000500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7662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  <p:sndAc>
          <p:stSnd>
            <p:snd r:embed="rId2" name="chimes.wav"/>
          </p:stSnd>
        </p:sndAc>
      </p:transition>
    </mc:Choice>
    <mc:Fallback>
      <p:transition spd="slow" advTm="1000">
        <p:fade/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40000" decel="4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4.16667E-7 -0.005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C5A111AA-B771-9A53-146F-7EE77969E310}"/>
              </a:ext>
            </a:extLst>
          </p:cNvPr>
          <p:cNvGrpSpPr/>
          <p:nvPr/>
        </p:nvGrpSpPr>
        <p:grpSpPr>
          <a:xfrm>
            <a:off x="-9069526" y="-1903114"/>
            <a:ext cx="29731846" cy="10286666"/>
            <a:chOff x="-11803924" y="-1903114"/>
            <a:chExt cx="29731846" cy="10286666"/>
          </a:xfrm>
        </p:grpSpPr>
        <p:pic>
          <p:nvPicPr>
            <p:cNvPr id="55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152E2F96-7332-2856-8DA9-5BD0B23F2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53493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55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A685952F-70CE-A41E-DFF2-F830A54703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40762" y="514690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C1BC3E1-D16E-251E-4F10-775C33C77E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68" y="1711098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57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8D278A8-F3C7-DFD5-24FD-51F0D75B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2093" y="-1525553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99F62EBD-3331-CF52-4D45-34046A424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65370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59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32B3F24-4274-8E1F-2C5C-AC25F3AAB0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392085" y="167168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0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2E1011C-645F-DBA8-0F92-E4DF16AFE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32846" y="-190311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1063823E-BDAF-31D2-AE67-F1FB0B221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803924" y="-359436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6ACCCE1-2CC7-DC09-4B32-1A094FC9C3BE}"/>
              </a:ext>
            </a:extLst>
          </p:cNvPr>
          <p:cNvGrpSpPr/>
          <p:nvPr/>
        </p:nvGrpSpPr>
        <p:grpSpPr>
          <a:xfrm rot="6300000">
            <a:off x="-2352768" y="-5176915"/>
            <a:ext cx="17646763" cy="17211830"/>
            <a:chOff x="218745" y="1125600"/>
            <a:chExt cx="11754512" cy="11464803"/>
          </a:xfrm>
          <a:solidFill>
            <a:schemeClr val="bg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7AB643-0C6C-915D-0339-E006F89D4ABF}"/>
                </a:ext>
              </a:extLst>
            </p:cNvPr>
            <p:cNvSpPr/>
            <p:nvPr/>
          </p:nvSpPr>
          <p:spPr>
            <a:xfrm>
              <a:off x="1650380" y="8184995"/>
              <a:ext cx="825191" cy="69137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 dirty="0"/>
            </a:p>
          </p:txBody>
        </p:sp>
        <p:sp>
          <p:nvSpPr>
            <p:cNvPr id="6" name="32-point Star 5">
              <a:extLst>
                <a:ext uri="{FF2B5EF4-FFF2-40B4-BE49-F238E27FC236}">
                  <a16:creationId xmlns:a16="http://schemas.microsoft.com/office/drawing/2014/main" id="{5CD4B4C3-D53F-A136-19C2-DEA4FEDD5009}"/>
                </a:ext>
              </a:extLst>
            </p:cNvPr>
            <p:cNvSpPr/>
            <p:nvPr/>
          </p:nvSpPr>
          <p:spPr>
            <a:xfrm rot="21230803">
              <a:off x="218745" y="1125600"/>
              <a:ext cx="11754512" cy="11464803"/>
            </a:xfrm>
            <a:prstGeom prst="star32">
              <a:avLst>
                <a:gd name="adj" fmla="val 443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23DA6E-7965-13FE-C518-BBE40B9D8E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086261-4811-4AC7-BD38-026DEAF00E73}"/>
              </a:ext>
            </a:extLst>
          </p:cNvPr>
          <p:cNvSpPr txBox="1"/>
          <p:nvPr/>
        </p:nvSpPr>
        <p:spPr>
          <a:xfrm>
            <a:off x="4326457" y="-433562"/>
            <a:ext cx="4208786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Glossy Sheen Shadow" pitchFamily="2" charset="0"/>
                <a:cs typeface="Poppins" pitchFamily="2" charset="77"/>
              </a:rPr>
              <a:t>Insert</a:t>
            </a:r>
            <a:endParaRPr lang="en-BA" sz="3200" b="1" dirty="0">
              <a:solidFill>
                <a:schemeClr val="accent1">
                  <a:lumMod val="75000"/>
                </a:schemeClr>
              </a:solidFill>
              <a:latin typeface="Glossy Sheen Shadow" pitchFamily="2" charset="0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2EAE3-CBFC-3603-41AC-05730E8159FB}"/>
              </a:ext>
            </a:extLst>
          </p:cNvPr>
          <p:cNvSpPr txBox="1"/>
          <p:nvPr/>
        </p:nvSpPr>
        <p:spPr>
          <a:xfrm>
            <a:off x="5374216" y="730222"/>
            <a:ext cx="3036601" cy="593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0960">
              <a:spcAft>
                <a:spcPts val="800"/>
              </a:spcAft>
            </a:pPr>
            <a:r>
              <a:rPr lang="en-US" sz="13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NodeType</a:t>
            </a: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*</a:t>
            </a:r>
            <a:r>
              <a:rPr lang="en-US" sz="13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insertNode</a:t>
            </a: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sz="13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NodeType</a:t>
            </a: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*origin){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int option = options("insert");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Employee e;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sz="13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NodeType</a:t>
            </a: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*temp;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sz="13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NodeType</a:t>
            </a: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*temp2 = origin;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switch (option){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case 0:break;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case 1:</a:t>
            </a:r>
            <a:r>
              <a:rPr lang="en-KH" sz="13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indent="60960">
              <a:spcAft>
                <a:spcPts val="800"/>
              </a:spcAft>
            </a:pPr>
            <a:r>
              <a:rPr lang="en-KH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 = input();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temp = </a:t>
            </a:r>
            <a:r>
              <a:rPr lang="en-US" sz="13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getNode</a:t>
            </a: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();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temp-&gt;next = origin;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temp-&gt;e = e;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origin = temp;  break;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case 2: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int id;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sz="13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("Employee ID: ");</a:t>
            </a: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sz="13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fflush</a:t>
            </a: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(stdin);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60960"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sz="13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scanf</a:t>
            </a: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("%</a:t>
            </a:r>
            <a:r>
              <a:rPr lang="en-US" sz="13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", &amp;id);</a:t>
            </a: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while (origin != NULL) {</a:t>
            </a:r>
            <a:endParaRPr lang="en-KH" sz="13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F6FBF-095B-0D73-83EA-87E680284779}"/>
              </a:ext>
            </a:extLst>
          </p:cNvPr>
          <p:cNvSpPr txBox="1"/>
          <p:nvPr/>
        </p:nvSpPr>
        <p:spPr>
          <a:xfrm>
            <a:off x="8928183" y="662361"/>
            <a:ext cx="3072703" cy="5994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if (origin-&gt;</a:t>
            </a:r>
            <a:r>
              <a:rPr lang="en-US" sz="13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e.id</a:t>
            </a: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== id) {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    temp-&gt;next = </a:t>
            </a:r>
            <a:r>
              <a:rPr lang="en-US" sz="13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getNode</a:t>
            </a: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();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    temp-&gt;next-&gt;next = origin;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    temp-&gt;next-&gt;e = input();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    break;}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  temp = origin;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  origin = origin-&gt;next; }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origin = temp2;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break;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case 3: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temp = origin;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while (origin-&gt;next != NULL)  {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  origin = origin-&gt;next;</a:t>
            </a:r>
            <a:r>
              <a:rPr lang="en-KH" sz="1300" kern="100" dirty="0"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        </a:t>
            </a: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}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origin-&gt;next = </a:t>
            </a:r>
            <a:r>
              <a:rPr lang="en-US" sz="13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getNode</a:t>
            </a: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();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origin-&gt;next-&gt;e = input();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origin-&gt;next-&gt;next = NULL; 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origin = temp2;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break</a:t>
            </a:r>
            <a:r>
              <a:rPr lang="en-US" sz="1300" kern="100" dirty="0"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;</a:t>
            </a: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}</a:t>
            </a:r>
            <a:endParaRPr lang="en-KH" sz="13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return origin;</a:t>
            </a:r>
            <a:r>
              <a:rPr lang="en-KH" sz="1300" kern="100" dirty="0"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</a:t>
            </a:r>
            <a:r>
              <a:rPr lang="en-US" sz="13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}</a:t>
            </a:r>
            <a:endParaRPr lang="en-KH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70A4C4-D08F-02F6-CEFF-3DA5228C38B9}"/>
              </a:ext>
            </a:extLst>
          </p:cNvPr>
          <p:cNvSpPr txBox="1"/>
          <p:nvPr/>
        </p:nvSpPr>
        <p:spPr>
          <a:xfrm>
            <a:off x="391216" y="1856659"/>
            <a:ext cx="3963291" cy="379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§"/>
            </a:pPr>
            <a:r>
              <a:rPr lang="en-US" kern="100" dirty="0" err="1">
                <a:effectLst/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យើងបង្កើត</a:t>
            </a:r>
            <a:r>
              <a:rPr lang="en-US" kern="100" dirty="0">
                <a:effectLst/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 function </a:t>
            </a:r>
            <a:r>
              <a:rPr lang="en-US" kern="100" dirty="0" err="1">
                <a:effectLst/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insertNodeដើម្បី</a:t>
            </a:r>
            <a:r>
              <a:rPr lang="en-US" kern="100" dirty="0" err="1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អោ</a:t>
            </a:r>
            <a:r>
              <a:rPr lang="en-US" kern="100" dirty="0" err="1">
                <a:effectLst/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យគេបញ្ចូលទិន្នន័យ</a:t>
            </a:r>
            <a:endParaRPr lang="en-US" kern="100" dirty="0">
              <a:effectLst/>
              <a:latin typeface="Khmer OS" panose="02000500000000020004" pitchFamily="2" charset="77"/>
              <a:ea typeface="DengXian" panose="02010600030101010101" pitchFamily="2" charset="-122"/>
              <a:cs typeface="Khmer OS" panose="02000500000000020004" pitchFamily="2" charset="77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§"/>
            </a:pPr>
            <a:r>
              <a:rPr lang="en-US" kern="100" dirty="0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Case 0 </a:t>
            </a:r>
            <a:r>
              <a:rPr lang="en-US" kern="100" dirty="0" err="1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ធ្វើការbreak</a:t>
            </a:r>
            <a:r>
              <a:rPr lang="en-US" kern="100" dirty="0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 </a:t>
            </a:r>
            <a:r>
              <a:rPr lang="en-US" kern="100" dirty="0" err="1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ពីswitch</a:t>
            </a:r>
            <a:endParaRPr lang="en-US" kern="100" dirty="0">
              <a:effectLst/>
              <a:latin typeface="Khmer OS" panose="02000500000000020004" pitchFamily="2" charset="77"/>
              <a:ea typeface="DengXian" panose="02010600030101010101" pitchFamily="2" charset="-122"/>
              <a:cs typeface="Khmer OS" panose="02000500000000020004" pitchFamily="2" charset="77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§"/>
            </a:pPr>
            <a:r>
              <a:rPr lang="en-US" kern="100" dirty="0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C</a:t>
            </a:r>
            <a:r>
              <a:rPr lang="en-KH" kern="100" dirty="0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ase 1 insert node នៅខាងមុខ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§"/>
            </a:pPr>
            <a:r>
              <a:rPr lang="en-KH" kern="100" dirty="0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Case 2 insert nodeនៅកន្លែងដែលuserបញ្ចូល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§"/>
            </a:pPr>
            <a:r>
              <a:rPr lang="en-KH" kern="100" dirty="0">
                <a:effectLst/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Case 3 insert node</a:t>
            </a:r>
            <a:r>
              <a:rPr lang="en-KH" kern="100" dirty="0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នៅកន្លែងចុងបញ្ចប់</a:t>
            </a:r>
            <a:endParaRPr lang="en-KH" kern="100" dirty="0">
              <a:effectLst/>
              <a:latin typeface="Khmer OS" panose="02000500000000020004" pitchFamily="2" charset="77"/>
              <a:ea typeface="DengXian" panose="02010600030101010101" pitchFamily="2" charset="-122"/>
              <a:cs typeface="Khmer OS" panose="02000500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90521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2" name="chimes.wav"/>
          </p:stSnd>
        </p:sndAc>
      </p:transition>
    </mc:Choice>
    <mc:Fallback xmlns="">
      <p:transition spd="slow" advTm="1000">
        <p:fade/>
        <p:sndAc>
          <p:stSnd>
            <p:snd r:embed="rId4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5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C5A111AA-B771-9A53-146F-7EE77969E310}"/>
              </a:ext>
            </a:extLst>
          </p:cNvPr>
          <p:cNvGrpSpPr/>
          <p:nvPr/>
        </p:nvGrpSpPr>
        <p:grpSpPr>
          <a:xfrm>
            <a:off x="-9069526" y="-1903114"/>
            <a:ext cx="29731846" cy="10286666"/>
            <a:chOff x="-11803924" y="-1903114"/>
            <a:chExt cx="29731846" cy="10286666"/>
          </a:xfrm>
        </p:grpSpPr>
        <p:pic>
          <p:nvPicPr>
            <p:cNvPr id="55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152E2F96-7332-2856-8DA9-5BD0B23F2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53493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55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A685952F-70CE-A41E-DFF2-F830A54703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40762" y="514690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C1BC3E1-D16E-251E-4F10-775C33C77E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68" y="1711098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57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8D278A8-F3C7-DFD5-24FD-51F0D75B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2093" y="-1525553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99F62EBD-3331-CF52-4D45-34046A424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65370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59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32B3F24-4274-8E1F-2C5C-AC25F3AAB0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392085" y="167168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0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2E1011C-645F-DBA8-0F92-E4DF16AFE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32846" y="-190311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1063823E-BDAF-31D2-AE67-F1FB0B221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803924" y="-359436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6ACCCE1-2CC7-DC09-4B32-1A094FC9C3BE}"/>
              </a:ext>
            </a:extLst>
          </p:cNvPr>
          <p:cNvGrpSpPr/>
          <p:nvPr/>
        </p:nvGrpSpPr>
        <p:grpSpPr>
          <a:xfrm rot="6300000">
            <a:off x="-2352768" y="-5176915"/>
            <a:ext cx="17646763" cy="17211830"/>
            <a:chOff x="218745" y="1125600"/>
            <a:chExt cx="11754512" cy="11464803"/>
          </a:xfrm>
          <a:solidFill>
            <a:schemeClr val="bg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7AB643-0C6C-915D-0339-E006F89D4ABF}"/>
                </a:ext>
              </a:extLst>
            </p:cNvPr>
            <p:cNvSpPr/>
            <p:nvPr/>
          </p:nvSpPr>
          <p:spPr>
            <a:xfrm>
              <a:off x="1650380" y="8184995"/>
              <a:ext cx="825191" cy="69137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 dirty="0"/>
            </a:p>
          </p:txBody>
        </p:sp>
        <p:sp>
          <p:nvSpPr>
            <p:cNvPr id="6" name="32-point Star 5">
              <a:extLst>
                <a:ext uri="{FF2B5EF4-FFF2-40B4-BE49-F238E27FC236}">
                  <a16:creationId xmlns:a16="http://schemas.microsoft.com/office/drawing/2014/main" id="{5CD4B4C3-D53F-A136-19C2-DEA4FEDD5009}"/>
                </a:ext>
              </a:extLst>
            </p:cNvPr>
            <p:cNvSpPr/>
            <p:nvPr/>
          </p:nvSpPr>
          <p:spPr>
            <a:xfrm rot="21230803">
              <a:off x="218745" y="1125600"/>
              <a:ext cx="11754512" cy="11464803"/>
            </a:xfrm>
            <a:prstGeom prst="star32">
              <a:avLst>
                <a:gd name="adj" fmla="val 443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E23DA6E-7965-13FE-C518-BBE40B9D8E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086261-4811-4AC7-BD38-026DEAF00E73}"/>
              </a:ext>
            </a:extLst>
          </p:cNvPr>
          <p:cNvSpPr txBox="1"/>
          <p:nvPr/>
        </p:nvSpPr>
        <p:spPr>
          <a:xfrm>
            <a:off x="4326457" y="-433562"/>
            <a:ext cx="4208786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Glossy Sheen Shadow" pitchFamily="2" charset="0"/>
                <a:cs typeface="Poppins" pitchFamily="2" charset="77"/>
              </a:rPr>
              <a:t>Delete</a:t>
            </a:r>
            <a:endParaRPr lang="en-BA" sz="3200" b="1" dirty="0">
              <a:solidFill>
                <a:schemeClr val="accent1">
                  <a:lumMod val="75000"/>
                </a:schemeClr>
              </a:solidFill>
              <a:latin typeface="Glossy Sheen Shadow" pitchFamily="2" charset="0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2EAE3-CBFC-3603-41AC-05730E8159FB}"/>
              </a:ext>
            </a:extLst>
          </p:cNvPr>
          <p:cNvSpPr txBox="1"/>
          <p:nvPr/>
        </p:nvSpPr>
        <p:spPr>
          <a:xfrm>
            <a:off x="5374216" y="730222"/>
            <a:ext cx="3036601" cy="5872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NodeType</a:t>
            </a: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*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deleteNode</a:t>
            </a: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(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NodeType</a:t>
            </a: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*origin){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int option = options("delete");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NodeType</a:t>
            </a: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*temp;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switch (option) {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case 1: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origin = origin-&gt;next;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break;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case 2: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int id;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printf</a:t>
            </a: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("Employee ID: ");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fflush</a:t>
            </a: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(stdin);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scanf</a:t>
            </a: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("%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i</a:t>
            </a: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", &amp;id);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while (origin != NULL) {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  if (origin-&gt;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e.id</a:t>
            </a: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== id) {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    temp-&gt;next = origin-&gt;next;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    break;  }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  temp = origin;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F6FBF-095B-0D73-83EA-87E680284779}"/>
              </a:ext>
            </a:extLst>
          </p:cNvPr>
          <p:cNvSpPr txBox="1"/>
          <p:nvPr/>
        </p:nvSpPr>
        <p:spPr>
          <a:xfrm>
            <a:off x="8928183" y="662361"/>
            <a:ext cx="3072703" cy="5974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origin = origin-&gt;next;  }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origin = temp;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 break;</a:t>
            </a: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case 3: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temp = origin;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while (origin-&gt;next-&gt;next != NULL)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{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  origin = origin-&gt;next;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}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origin-&gt;next = NULL;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origin = temp;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break;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case 0: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  break;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}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printf</a:t>
            </a: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("Node has been deleted!\n");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  return origin;</a:t>
            </a:r>
            <a:endParaRPr lang="en-KH" sz="1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DaunPenh" pitchFamily="2" charset="0"/>
            </a:endParaRPr>
          </a:p>
          <a:p>
            <a:pPr indent="60960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DaunPenh" pitchFamily="2" charset="0"/>
              </a:rPr>
              <a:t>}</a:t>
            </a:r>
            <a:endParaRPr lang="en-KH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96227-6BE8-D760-8BD8-F5969B08E826}"/>
              </a:ext>
            </a:extLst>
          </p:cNvPr>
          <p:cNvSpPr txBox="1"/>
          <p:nvPr/>
        </p:nvSpPr>
        <p:spPr>
          <a:xfrm>
            <a:off x="321256" y="1692436"/>
            <a:ext cx="3963291" cy="379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§"/>
            </a:pPr>
            <a:r>
              <a:rPr lang="en-US" kern="100" dirty="0" err="1">
                <a:effectLst/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យើងបង្កើត</a:t>
            </a:r>
            <a:r>
              <a:rPr lang="en-US" kern="100" dirty="0">
                <a:effectLst/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 function </a:t>
            </a:r>
            <a:r>
              <a:rPr lang="en-US" kern="100" dirty="0" err="1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delete</a:t>
            </a:r>
            <a:r>
              <a:rPr lang="en-US" kern="100" dirty="0" err="1">
                <a:effectLst/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Nodeដើម្បី</a:t>
            </a:r>
            <a:r>
              <a:rPr lang="en-US" kern="100" dirty="0" err="1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អោ</a:t>
            </a:r>
            <a:r>
              <a:rPr lang="en-US" kern="100" dirty="0" err="1">
                <a:effectLst/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យគេលុបទិន្នន័យ</a:t>
            </a:r>
            <a:endParaRPr lang="en-US" kern="100" dirty="0">
              <a:effectLst/>
              <a:latin typeface="Khmer OS" panose="02000500000000020004" pitchFamily="2" charset="77"/>
              <a:ea typeface="DengXian" panose="02010600030101010101" pitchFamily="2" charset="-122"/>
              <a:cs typeface="Khmer OS" panose="02000500000000020004" pitchFamily="2" charset="77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§"/>
            </a:pPr>
            <a:r>
              <a:rPr lang="en-US" kern="100" dirty="0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Case 0 </a:t>
            </a:r>
            <a:r>
              <a:rPr lang="en-US" kern="100" dirty="0" err="1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ធ្វើការbreak</a:t>
            </a:r>
            <a:r>
              <a:rPr lang="en-US" kern="100" dirty="0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 </a:t>
            </a:r>
            <a:r>
              <a:rPr lang="en-US" kern="100" dirty="0" err="1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ពីswitch</a:t>
            </a:r>
            <a:endParaRPr lang="en-US" kern="100" dirty="0">
              <a:effectLst/>
              <a:latin typeface="Khmer OS" panose="02000500000000020004" pitchFamily="2" charset="77"/>
              <a:ea typeface="DengXian" panose="02010600030101010101" pitchFamily="2" charset="-122"/>
              <a:cs typeface="Khmer OS" panose="02000500000000020004" pitchFamily="2" charset="77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§"/>
            </a:pPr>
            <a:r>
              <a:rPr lang="en-US" kern="100" dirty="0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C</a:t>
            </a:r>
            <a:r>
              <a:rPr lang="en-KH" kern="100" dirty="0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ase 1 delete node នៅខាងមុខ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§"/>
            </a:pPr>
            <a:r>
              <a:rPr lang="en-KH" kern="100" dirty="0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Case 2 delete nodeនៅកន្លែងដែលuserបញ្ចូល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§"/>
            </a:pPr>
            <a:r>
              <a:rPr lang="en-KH" kern="100" dirty="0">
                <a:effectLst/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Case 3 </a:t>
            </a:r>
            <a:r>
              <a:rPr lang="en-KH" kern="100" dirty="0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delete</a:t>
            </a:r>
            <a:r>
              <a:rPr lang="en-KH" kern="100" dirty="0">
                <a:effectLst/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 node</a:t>
            </a:r>
            <a:r>
              <a:rPr lang="en-KH" kern="100" dirty="0">
                <a:latin typeface="Khmer OS" panose="02000500000000020004" pitchFamily="2" charset="77"/>
                <a:ea typeface="DengXian" panose="02010600030101010101" pitchFamily="2" charset="-122"/>
                <a:cs typeface="Khmer OS" panose="02000500000000020004" pitchFamily="2" charset="77"/>
              </a:rPr>
              <a:t>នៅកន្លែងចុងបញ្ចប់</a:t>
            </a:r>
            <a:endParaRPr lang="en-KH" kern="100" dirty="0">
              <a:effectLst/>
              <a:latin typeface="Khmer OS" panose="02000500000000020004" pitchFamily="2" charset="77"/>
              <a:ea typeface="DengXian" panose="02010600030101010101" pitchFamily="2" charset="-122"/>
              <a:cs typeface="Khmer OS" panose="02000500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35996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2" name="chimes.wav"/>
          </p:stSnd>
        </p:sndAc>
      </p:transition>
    </mc:Choice>
    <mc:Fallback xmlns="">
      <p:transition spd="slow" advTm="1000">
        <p:fade/>
        <p:sndAc>
          <p:stSnd>
            <p:snd r:embed="rId4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5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AB5DF69-DD17-03B1-1186-5BF855219960}"/>
              </a:ext>
            </a:extLst>
          </p:cNvPr>
          <p:cNvGrpSpPr/>
          <p:nvPr/>
        </p:nvGrpSpPr>
        <p:grpSpPr>
          <a:xfrm>
            <a:off x="-13136178" y="-2822330"/>
            <a:ext cx="29731846" cy="10286666"/>
            <a:chOff x="-11803924" y="-1903114"/>
            <a:chExt cx="29731846" cy="10286666"/>
          </a:xfrm>
        </p:grpSpPr>
        <p:pic>
          <p:nvPicPr>
            <p:cNvPr id="21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194DE919-4E09-A27E-8A58-E95656BDA1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53493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8542214-5AC8-6755-36D8-D477B2467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40762" y="514690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D24CB6CD-A143-7AB4-7BA5-626F16CF02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68" y="1711098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530D124-17A2-8D7F-7564-9D0B51CC1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2093" y="-1525553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6690B3A9-DFDE-8F84-56C3-3B08C0585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65370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B91D56D0-E978-8E86-943B-29D4A07340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392085" y="167168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D5FFA616-5DB6-9E4C-2892-CD7D0928A9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32846" y="-190311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E583D2EF-3E93-BC55-8AD1-09182B9D6C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803924" y="-359436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73B4E9D-FCA0-D2E9-13B5-4C6A5C7879C8}"/>
              </a:ext>
            </a:extLst>
          </p:cNvPr>
          <p:cNvSpPr txBox="1"/>
          <p:nvPr/>
        </p:nvSpPr>
        <p:spPr>
          <a:xfrm>
            <a:off x="1985902" y="2321003"/>
            <a:ext cx="82201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A" sz="13800" b="1" dirty="0">
                <a:ln w="76200">
                  <a:solidFill>
                    <a:srgbClr val="F101A1"/>
                  </a:solidFill>
                </a:ln>
                <a:solidFill>
                  <a:srgbClr val="FFDCF4"/>
                </a:solidFill>
                <a:latin typeface="GG" pitchFamily="2" charset="2"/>
                <a:cs typeface="Poppins" pitchFamily="2" charset="77"/>
              </a:rPr>
              <a:t>Thank You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60F909-3B2B-AA11-6880-121B92BD7FC6}"/>
              </a:ext>
            </a:extLst>
          </p:cNvPr>
          <p:cNvGrpSpPr/>
          <p:nvPr/>
        </p:nvGrpSpPr>
        <p:grpSpPr>
          <a:xfrm>
            <a:off x="10940382" y="2969842"/>
            <a:ext cx="8967455" cy="5034159"/>
            <a:chOff x="-1893894" y="399565"/>
            <a:chExt cx="13458939" cy="75555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699B68-C555-BE72-ACD8-5F7CB1F2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893894" y="399565"/>
              <a:ext cx="13458939" cy="75555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92C0B92-86B2-3304-B504-26BEB3AC4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78610" y="1264830"/>
              <a:ext cx="5750664" cy="3019099"/>
            </a:xfrm>
            <a:prstGeom prst="rect">
              <a:avLst/>
            </a:prstGeom>
          </p:spPr>
        </p:pic>
      </p:grpSp>
      <p:pic>
        <p:nvPicPr>
          <p:cNvPr id="9" name="IMG_7021.mp3">
            <a:hlinkClick r:id="" action="ppaction://media"/>
            <a:extLst>
              <a:ext uri="{FF2B5EF4-FFF2-40B4-BE49-F238E27FC236}">
                <a16:creationId xmlns:a16="http://schemas.microsoft.com/office/drawing/2014/main" id="{E749FB74-4AA3-3430-69EA-D12E348B2C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774" y="567531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9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>
        <p:sndAc>
          <p:stSnd>
            <p:snd r:embed="rId4" name="chimes.wav"/>
          </p:stSnd>
        </p:sndAc>
      </p:transition>
    </mc:Choice>
    <mc:Fallback xmlns="">
      <p:transition advTm="1000">
        <p:sndAc>
          <p:stSnd>
            <p:snd r:embed="rId10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95 0.04954 L -0.83112 0.04954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5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415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A477E-7278-AB4C-F0BA-69D05AC14248}"/>
              </a:ext>
            </a:extLst>
          </p:cNvPr>
          <p:cNvGrpSpPr/>
          <p:nvPr/>
        </p:nvGrpSpPr>
        <p:grpSpPr>
          <a:xfrm>
            <a:off x="-12383073" y="-1903114"/>
            <a:ext cx="29731846" cy="10286666"/>
            <a:chOff x="-11803924" y="-1903114"/>
            <a:chExt cx="29731846" cy="10286666"/>
          </a:xfrm>
        </p:grpSpPr>
        <p:pic>
          <p:nvPicPr>
            <p:cNvPr id="34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C8CD89D1-3FB8-0427-3C2B-07550E4EC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53493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B62D3CD6-2FAC-A15D-D507-3E71C8B3D0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40762" y="514690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4B84C1C7-AACF-4737-1B6C-CA27536EE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68" y="1711098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6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4D3FF212-E22E-C127-2E6F-4FB3887D6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2093" y="-1525553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C3D0692F-A367-9961-F7FE-FBC56DFFD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65370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8AD83319-87F0-B6C0-2797-71B5CF548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392085" y="167168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5311366A-B8D9-46E5-D75B-15921068F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32846" y="-190311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F6D8429-CBB7-E9AB-0670-3ABA81E1AF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803924" y="-359436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05505B-25B8-2A36-3D05-1342D4867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82850" y="1963759"/>
            <a:ext cx="7226300" cy="293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625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2" name="chimes.wav"/>
          </p:stSnd>
        </p:sndAc>
      </p:transition>
    </mc:Choice>
    <mc:Fallback xmlns="">
      <p:transition spd="slow" advTm="1000">
        <p:fade/>
        <p:sndAc>
          <p:stSnd>
            <p:snd r:embed="rId9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40000" decel="4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4.16667E-6 -0.005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BE49E7D-5035-AD98-4DC0-410781F4ED13}"/>
              </a:ext>
            </a:extLst>
          </p:cNvPr>
          <p:cNvGrpSpPr/>
          <p:nvPr/>
        </p:nvGrpSpPr>
        <p:grpSpPr>
          <a:xfrm>
            <a:off x="-11283601" y="-1903114"/>
            <a:ext cx="29731846" cy="10286666"/>
            <a:chOff x="-11803924" y="-1903114"/>
            <a:chExt cx="29731846" cy="10286666"/>
          </a:xfrm>
        </p:grpSpPr>
        <p:pic>
          <p:nvPicPr>
            <p:cNvPr id="16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823260AB-240C-4518-117D-389E6B9A6B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53493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43C94F20-C13B-235E-4939-C631FB19BF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40762" y="514690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1C0C9AF9-D548-D089-CC6A-6770F4333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68" y="1711098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5658A054-207A-86DD-4E85-CC594495C8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2093" y="-1525553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FF87482A-F097-8159-4AE8-25AFA46FA5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65370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42D77EFC-BD1E-E1CD-5501-69D4B4939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392085" y="167168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015FC42C-7A9D-5B07-2214-4675FF04A0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32846" y="-190311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DA48B3E7-910B-1286-4D88-DC6077BEFF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803924" y="-359436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A891D2A5-5A68-F407-DB6C-2B8F1B28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3452"/>
            <a:ext cx="5258556" cy="122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0DBD33EF-3C55-BAD1-BCEF-D58F1D48C2AF}"/>
              </a:ext>
            </a:extLst>
          </p:cNvPr>
          <p:cNvGrpSpPr/>
          <p:nvPr/>
        </p:nvGrpSpPr>
        <p:grpSpPr>
          <a:xfrm>
            <a:off x="1286918" y="20076172"/>
            <a:ext cx="4590810" cy="4326654"/>
            <a:chOff x="1063895" y="1265673"/>
            <a:chExt cx="4590810" cy="432665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A60FD8-058B-DA1D-E460-67183683FC50}"/>
                </a:ext>
              </a:extLst>
            </p:cNvPr>
            <p:cNvGrpSpPr/>
            <p:nvPr/>
          </p:nvGrpSpPr>
          <p:grpSpPr>
            <a:xfrm rot="21230803">
              <a:off x="1141306" y="1265673"/>
              <a:ext cx="4435986" cy="4326654"/>
              <a:chOff x="1006380" y="4094108"/>
              <a:chExt cx="4435986" cy="4326654"/>
            </a:xfrm>
          </p:grpSpPr>
          <p:sp>
            <p:nvSpPr>
              <p:cNvPr id="55" name="32-point Star 54">
                <a:extLst>
                  <a:ext uri="{FF2B5EF4-FFF2-40B4-BE49-F238E27FC236}">
                    <a16:creationId xmlns:a16="http://schemas.microsoft.com/office/drawing/2014/main" id="{496F33E4-897F-E385-B5D3-C1671B5B3F16}"/>
                  </a:ext>
                </a:extLst>
              </p:cNvPr>
              <p:cNvSpPr/>
              <p:nvPr/>
            </p:nvSpPr>
            <p:spPr>
              <a:xfrm>
                <a:off x="1006380" y="4094108"/>
                <a:ext cx="4435986" cy="4326654"/>
              </a:xfrm>
              <a:prstGeom prst="star32">
                <a:avLst>
                  <a:gd name="adj" fmla="val 44317"/>
                </a:avLst>
              </a:prstGeom>
              <a:blipFill dpi="0" rotWithShape="1">
                <a:blip r:embed="rId5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A" dirty="0"/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6F6218E0-651E-76EC-07AA-2D340B1E3E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0582" t="-7771" r="-28354" b="-1"/>
              <a:stretch/>
            </p:blipFill>
            <p:spPr>
              <a:xfrm>
                <a:off x="1006380" y="4094108"/>
                <a:ext cx="4435986" cy="4326654"/>
              </a:xfrm>
              <a:prstGeom prst="star32">
                <a:avLst>
                  <a:gd name="adj" fmla="val 44720"/>
                </a:avLst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0B365D5-FA39-4DE1-C674-DADBF174DA5C}"/>
                </a:ext>
              </a:extLst>
            </p:cNvPr>
            <p:cNvSpPr txBox="1"/>
            <p:nvPr/>
          </p:nvSpPr>
          <p:spPr>
            <a:xfrm rot="21314813">
              <a:off x="1063895" y="2624040"/>
              <a:ext cx="459081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A" sz="11500" dirty="0">
                  <a:ln w="12700">
                    <a:noFill/>
                  </a:ln>
                  <a:solidFill>
                    <a:schemeClr val="bg1"/>
                  </a:solidFill>
                  <a:latin typeface="GG" pitchFamily="2" charset="2"/>
                  <a:cs typeface="Poppins" pitchFamily="2" charset="77"/>
                </a:rPr>
                <a:t>B</a:t>
              </a:r>
              <a:r>
                <a:rPr lang="en-GB" sz="11500" dirty="0">
                  <a:ln w="12700">
                    <a:noFill/>
                  </a:ln>
                  <a:solidFill>
                    <a:schemeClr val="bg1"/>
                  </a:solidFill>
                  <a:latin typeface="GG" pitchFamily="2" charset="2"/>
                  <a:cs typeface="Poppins" pitchFamily="2" charset="77"/>
                </a:rPr>
                <a:t>a</a:t>
              </a:r>
              <a:r>
                <a:rPr lang="en-BA" sz="11500" dirty="0">
                  <a:ln w="12700">
                    <a:noFill/>
                  </a:ln>
                  <a:solidFill>
                    <a:schemeClr val="bg1"/>
                  </a:solidFill>
                  <a:latin typeface="GG" pitchFamily="2" charset="2"/>
                  <a:cs typeface="Poppins" pitchFamily="2" charset="77"/>
                </a:rPr>
                <a:t>rbie</a:t>
              </a:r>
              <a:endParaRPr lang="en-BA" sz="11500" dirty="0">
                <a:solidFill>
                  <a:schemeClr val="bg1"/>
                </a:solidFill>
                <a:latin typeface="GG" pitchFamily="2" charset="2"/>
                <a:cs typeface="Poppins" pitchFamily="2" charset="77"/>
              </a:endParaRPr>
            </a:p>
          </p:txBody>
        </p:sp>
      </p:grpSp>
      <p:sp>
        <p:nvSpPr>
          <p:cNvPr id="57" name="32-point Star 56">
            <a:extLst>
              <a:ext uri="{FF2B5EF4-FFF2-40B4-BE49-F238E27FC236}">
                <a16:creationId xmlns:a16="http://schemas.microsoft.com/office/drawing/2014/main" id="{CD91FAE4-A250-9B21-920E-E7FE800CE98A}"/>
              </a:ext>
            </a:extLst>
          </p:cNvPr>
          <p:cNvSpPr/>
          <p:nvPr/>
        </p:nvSpPr>
        <p:spPr>
          <a:xfrm rot="21230803">
            <a:off x="1337115" y="20076171"/>
            <a:ext cx="4435986" cy="4326654"/>
          </a:xfrm>
          <a:prstGeom prst="star32">
            <a:avLst>
              <a:gd name="adj" fmla="val 44317"/>
            </a:avLst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A25897B-38FC-52EC-9A30-D1652E6BC978}"/>
              </a:ext>
            </a:extLst>
          </p:cNvPr>
          <p:cNvGrpSpPr/>
          <p:nvPr/>
        </p:nvGrpSpPr>
        <p:grpSpPr>
          <a:xfrm>
            <a:off x="6395679" y="20071581"/>
            <a:ext cx="4590810" cy="4367906"/>
            <a:chOff x="6395679" y="1829301"/>
            <a:chExt cx="4590810" cy="4367906"/>
          </a:xfrm>
        </p:grpSpPr>
        <p:sp>
          <p:nvSpPr>
            <p:cNvPr id="61" name="32-point Star 60">
              <a:extLst>
                <a:ext uri="{FF2B5EF4-FFF2-40B4-BE49-F238E27FC236}">
                  <a16:creationId xmlns:a16="http://schemas.microsoft.com/office/drawing/2014/main" id="{DF60C8F6-8AD7-F0D7-7F16-028CE2DA77E8}"/>
                </a:ext>
              </a:extLst>
            </p:cNvPr>
            <p:cNvSpPr/>
            <p:nvPr/>
          </p:nvSpPr>
          <p:spPr>
            <a:xfrm rot="21230803">
              <a:off x="6473090" y="1833893"/>
              <a:ext cx="4435986" cy="4326654"/>
            </a:xfrm>
            <a:prstGeom prst="star32">
              <a:avLst>
                <a:gd name="adj" fmla="val 44317"/>
              </a:avLst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 dirty="0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CD695B9-547A-150C-761B-38DB63B71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911" b="75252" l="36816" r="95025">
                          <a14:foregroundMark x1="66667" y1="34205" x2="66667" y2="27867"/>
                          <a14:foregroundMark x1="67786" y1="15996" x2="67786" y2="3521"/>
                          <a14:foregroundMark x1="71734" y1="5048" x2="55100" y2="42455"/>
                          <a14:foregroundMark x1="55100" y1="42455" x2="65672" y2="50805"/>
                          <a14:foregroundMark x1="65672" y1="50805" x2="74378" y2="50704"/>
                          <a14:foregroundMark x1="74378" y1="50704" x2="85199" y2="46378"/>
                          <a14:foregroundMark x1="86070" y1="38330" x2="87189" y2="52716"/>
                          <a14:foregroundMark x1="87189" y1="52716" x2="81343" y2="36620"/>
                          <a14:foregroundMark x1="81343" y1="36620" x2="84080" y2="34004"/>
                          <a14:foregroundMark x1="87313" y1="28974" x2="95149" y2="51811"/>
                          <a14:foregroundMark x1="92662" y1="44567" x2="82587" y2="49396"/>
                          <a14:foregroundMark x1="82587" y1="49396" x2="66418" y2="51207"/>
                          <a14:foregroundMark x1="66418" y1="51207" x2="56841" y2="49698"/>
                          <a14:foregroundMark x1="56841" y1="49698" x2="49627" y2="43763"/>
                          <a14:foregroundMark x1="49627" y1="43763" x2="48632" y2="41046"/>
                          <a14:foregroundMark x1="50622" y1="45473" x2="61567" y2="54427"/>
                          <a14:foregroundMark x1="61567" y1="54427" x2="71020" y2="55131"/>
                          <a14:foregroundMark x1="71020" y1="55131" x2="81841" y2="52918"/>
                          <a14:foregroundMark x1="82463" y1="65191" x2="79602" y2="75252"/>
                          <a14:foregroundMark x1="79602" y1="75252" x2="77114" y2="74748"/>
                          <a14:foregroundMark x1="67289" y1="52314" x2="67537" y2="59356"/>
                          <a14:foregroundMark x1="67537" y1="59356" x2="67537" y2="59356"/>
                          <a14:foregroundMark x1="69154" y1="25553" x2="68781" y2="33400"/>
                          <a14:foregroundMark x1="68781" y1="33400" x2="68657" y2="33400"/>
                          <a14:foregroundMark x1="76866" y1="42656" x2="72388" y2="31288"/>
                          <a14:foregroundMark x1="72388" y1="31288" x2="71517" y2="36720"/>
                          <a14:foregroundMark x1="71766" y1="19215" x2="73756" y2="29074"/>
                          <a14:foregroundMark x1="73756" y1="29074" x2="73507" y2="29276"/>
                          <a14:foregroundMark x1="71199" y1="4263" x2="70025" y2="7646"/>
                          <a14:foregroundMark x1="72370" y1="5705" x2="73756" y2="6439"/>
                          <a14:foregroundMark x1="68245" y1="3521" x2="72183" y2="5606"/>
                          <a14:backgroundMark x1="66418" y1="2616" x2="67537" y2="3018"/>
                          <a14:backgroundMark x1="72388" y1="3924" x2="67786" y2="1207"/>
                          <a14:backgroundMark x1="71393" y1="2414" x2="70025" y2="302"/>
                          <a14:backgroundMark x1="71766" y1="2314" x2="74005" y2="4628"/>
                          <a14:backgroundMark x1="67289" y1="1408" x2="67289" y2="35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17" t="-4392" r="-13298" b="34040"/>
            <a:stretch/>
          </p:blipFill>
          <p:spPr>
            <a:xfrm rot="288420">
              <a:off x="6455117" y="1829301"/>
              <a:ext cx="4409272" cy="4335837"/>
            </a:xfrm>
            <a:prstGeom prst="star32">
              <a:avLst>
                <a:gd name="adj" fmla="val 45205"/>
              </a:avLst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12908E8-90E3-B784-A4A1-42365F28881D}"/>
                </a:ext>
              </a:extLst>
            </p:cNvPr>
            <p:cNvSpPr txBox="1"/>
            <p:nvPr/>
          </p:nvSpPr>
          <p:spPr>
            <a:xfrm rot="21314813">
              <a:off x="6395679" y="3539841"/>
              <a:ext cx="459081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1500" dirty="0">
                  <a:ln w="12700">
                    <a:noFill/>
                  </a:ln>
                  <a:solidFill>
                    <a:schemeClr val="bg1"/>
                  </a:solidFill>
                  <a:latin typeface="GG" pitchFamily="2" charset="2"/>
                  <a:cs typeface="Poppins" pitchFamily="2" charset="77"/>
                </a:rPr>
                <a:t>Ken</a:t>
              </a:r>
              <a:endParaRPr lang="en-BA" sz="11500" dirty="0">
                <a:solidFill>
                  <a:schemeClr val="bg1"/>
                </a:solidFill>
                <a:latin typeface="GG" pitchFamily="2" charset="2"/>
                <a:cs typeface="Poppins" pitchFamily="2" charset="77"/>
              </a:endParaRPr>
            </a:p>
          </p:txBody>
        </p:sp>
        <p:sp>
          <p:nvSpPr>
            <p:cNvPr id="64" name="32-point Star 63">
              <a:extLst>
                <a:ext uri="{FF2B5EF4-FFF2-40B4-BE49-F238E27FC236}">
                  <a16:creationId xmlns:a16="http://schemas.microsoft.com/office/drawing/2014/main" id="{ED129528-6E4B-7319-95FE-0436E0D17BDF}"/>
                </a:ext>
              </a:extLst>
            </p:cNvPr>
            <p:cNvSpPr/>
            <p:nvPr/>
          </p:nvSpPr>
          <p:spPr>
            <a:xfrm rot="21230803">
              <a:off x="6473089" y="1870553"/>
              <a:ext cx="4435986" cy="4326654"/>
            </a:xfrm>
            <a:prstGeom prst="star32">
              <a:avLst>
                <a:gd name="adj" fmla="val 44317"/>
              </a:avLst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 dirty="0"/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9CB44BF3-075A-8BF3-A59D-636A69E28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3115" y="1159742"/>
            <a:ext cx="1297248" cy="15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05397D5-F556-D08F-F9DF-98CD9E1AE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4365" y="2730183"/>
            <a:ext cx="2117313" cy="49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5D49278-6028-791D-4D4C-DDB71EBF2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9" t="38508" r="30607" b="22255"/>
          <a:stretch/>
        </p:blipFill>
        <p:spPr bwMode="auto">
          <a:xfrm rot="5400000">
            <a:off x="2812981" y="1350410"/>
            <a:ext cx="1602507" cy="129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B6EA3C1-1CAB-5D7A-057D-FE557DBC4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65650" y="2740449"/>
            <a:ext cx="1930453" cy="53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6338BED5-6F17-F428-1404-13D2DC2BF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9316" y="1210966"/>
            <a:ext cx="1297248" cy="161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9EF16B59-F30D-AC7A-A678-98EF3DC1A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19250" y="2774865"/>
            <a:ext cx="2000342" cy="52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3603A355-9D34-683F-A886-C8770DA8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12368" y="3637220"/>
            <a:ext cx="1297248" cy="158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74BB96A-FE50-80C6-F4CA-ABCA97CED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70476" y="5220662"/>
            <a:ext cx="1797181" cy="48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E6C729C5-DF92-3AA0-5003-2A02C764D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78400" y="3637220"/>
            <a:ext cx="1295400" cy="156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403688EB-7E8D-B570-B0EB-0DCDFD3D1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47166" y="5205421"/>
            <a:ext cx="1187366" cy="48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E683AE83-CA47-0F60-4DBD-D030DBAF0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2416" y="1190546"/>
            <a:ext cx="1297248" cy="163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CD8B8740-C239-96FF-AC59-FC1CE5BA3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38936" y="2794714"/>
            <a:ext cx="1763581" cy="50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AA4875D4-8624-981D-D3CC-8E4BDC3B1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66276" y="1190546"/>
            <a:ext cx="1297248" cy="163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2C813D98-95C7-5997-8D52-DDC98C836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07410" y="2819430"/>
            <a:ext cx="2000342" cy="50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727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2" name="chimes.wav"/>
          </p:stSnd>
        </p:sndAc>
      </p:transition>
    </mc:Choice>
    <mc:Fallback xmlns="">
      <p:transition spd="slow" advTm="1000">
        <p:fade/>
        <p:sndAc>
          <p:stSnd>
            <p:snd r:embed="rId2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40000" decel="4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-0.005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A477E-7278-AB4C-F0BA-69D05AC14248}"/>
              </a:ext>
            </a:extLst>
          </p:cNvPr>
          <p:cNvGrpSpPr/>
          <p:nvPr/>
        </p:nvGrpSpPr>
        <p:grpSpPr>
          <a:xfrm>
            <a:off x="-12383073" y="-1875405"/>
            <a:ext cx="29731846" cy="10286666"/>
            <a:chOff x="-11803924" y="-1903114"/>
            <a:chExt cx="29731846" cy="10286666"/>
          </a:xfrm>
        </p:grpSpPr>
        <p:pic>
          <p:nvPicPr>
            <p:cNvPr id="34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C8CD89D1-3FB8-0427-3C2B-07550E4EC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53493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B62D3CD6-2FAC-A15D-D507-3E71C8B3D0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40762" y="514690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4B84C1C7-AACF-4737-1B6C-CA27536EE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68" y="1711098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6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4D3FF212-E22E-C127-2E6F-4FB3887D6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2093" y="-1525553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C3D0692F-A367-9961-F7FE-FBC56DFFD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65370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8AD83319-87F0-B6C0-2797-71B5CF548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392085" y="167168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5311366A-B8D9-46E5-D75B-15921068F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32846" y="-190311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F6D8429-CBB7-E9AB-0670-3ABA81E1AF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803924" y="-359436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05505B-25B8-2A36-3D05-1342D4867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69459" y="391376"/>
            <a:ext cx="8105447" cy="589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962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2" name="chimes.wav"/>
          </p:stSnd>
        </p:sndAc>
      </p:transition>
    </mc:Choice>
    <mc:Fallback xmlns="">
      <p:transition spd="slow" advTm="1000">
        <p:fade/>
        <p:sndAc>
          <p:stSnd>
            <p:snd r:embed="rId5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40000" decel="4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4.16667E-6 -0.005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2158B72-A7B3-C55A-3751-8DAAE4A6894C}"/>
              </a:ext>
            </a:extLst>
          </p:cNvPr>
          <p:cNvGrpSpPr/>
          <p:nvPr/>
        </p:nvGrpSpPr>
        <p:grpSpPr>
          <a:xfrm>
            <a:off x="-9627940" y="-1903114"/>
            <a:ext cx="29731846" cy="10286666"/>
            <a:chOff x="-11803924" y="-1903114"/>
            <a:chExt cx="29731846" cy="10286666"/>
          </a:xfrm>
        </p:grpSpPr>
        <p:pic>
          <p:nvPicPr>
            <p:cNvPr id="4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0FDC86A4-756B-3109-62BD-7D47FEE50E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53493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B9CB9E88-F1C0-3C42-4DF1-66A967C201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40762" y="514690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9E0CA7B6-49FC-5B06-CE1A-828F78A3E3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68" y="1711098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900F478C-CFEE-DEA0-013C-B0976039CB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2093" y="-1525553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57DD6AAC-7CA3-84B9-8F71-51B2782F84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65370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56F83D7F-86CC-71A8-391D-DBBCD2DD8A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392085" y="167168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DE67F7C-BB3C-2902-82FB-97D50AEE1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32846" y="-190311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5AB0581F-7C0B-3CB9-444C-BD6FA3AA80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803924" y="-359436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32-point Star 15">
            <a:extLst>
              <a:ext uri="{FF2B5EF4-FFF2-40B4-BE49-F238E27FC236}">
                <a16:creationId xmlns:a16="http://schemas.microsoft.com/office/drawing/2014/main" id="{8A635FB1-F8D9-061E-D049-2B1E411D75BB}"/>
              </a:ext>
            </a:extLst>
          </p:cNvPr>
          <p:cNvSpPr/>
          <p:nvPr/>
        </p:nvSpPr>
        <p:spPr>
          <a:xfrm rot="21230803">
            <a:off x="1241933" y="1498934"/>
            <a:ext cx="4435986" cy="4326654"/>
          </a:xfrm>
          <a:prstGeom prst="star32">
            <a:avLst>
              <a:gd name="adj" fmla="val 4431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72DCB9-6840-743E-F41D-86348713BC52}"/>
              </a:ext>
            </a:extLst>
          </p:cNvPr>
          <p:cNvSpPr txBox="1"/>
          <p:nvPr/>
        </p:nvSpPr>
        <p:spPr>
          <a:xfrm>
            <a:off x="1760361" y="3108595"/>
            <a:ext cx="3689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BA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625A73-A1BB-8663-8999-3A19105A4974}"/>
              </a:ext>
            </a:extLst>
          </p:cNvPr>
          <p:cNvSpPr txBox="1"/>
          <p:nvPr/>
        </p:nvSpPr>
        <p:spPr>
          <a:xfrm>
            <a:off x="5872436" y="2203767"/>
            <a:ext cx="6294974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ការសិក្សា​នេះគឺសិក្សាទៅលើការ 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បង្កើតទិន្នន័យ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រក្សារទុកទិន្នន័យ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កែប្រែទិន្នន័យ រាប់ចំនូនទិន្នន័យ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ស្វែងរកទិន្នន័យ ការបន្ថែមទិន្នន័យ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និង​ 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ការលុបទិន្នន័យរបស់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0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បុគ្គលិក</a:t>
            </a:r>
            <a:r>
              <a:rPr lang="en-US" sz="2000" b="1" dirty="0" err="1">
                <a:latin typeface="Khmer OS Battambang" panose="02000500000000020004" pitchFamily="2" charset="0"/>
                <a:cs typeface="Khmer OS Battambang" panose="02000500000000020004" pitchFamily="2" charset="0"/>
              </a:rPr>
              <a:t>ក្រុមហ</a:t>
            </a:r>
            <a:r>
              <a:rPr lang="km-KH" sz="20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៊ុ</a:t>
            </a:r>
            <a:r>
              <a:rPr lang="en-US" sz="20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មួយ​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ដែលមានប្រមាណវិធី​​ ដូចជា​ 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Create list , read list , count , Search , update , Insert , Delete.</a:t>
            </a:r>
            <a:endParaRPr lang="en-BA" sz="20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63594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2" name="chimes.wav"/>
          </p:stSnd>
        </p:sndAc>
      </p:transition>
    </mc:Choice>
    <mc:Fallback xmlns="">
      <p:transition spd="slow" advTm="1000">
        <p:fade/>
        <p:sndAc>
          <p:stSnd>
            <p:snd r:embed="rId5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40000" decel="4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2.70833E-6 -0.005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130F443-DDC3-D067-310C-372A4513AC11}"/>
              </a:ext>
            </a:extLst>
          </p:cNvPr>
          <p:cNvGrpSpPr/>
          <p:nvPr/>
        </p:nvGrpSpPr>
        <p:grpSpPr>
          <a:xfrm>
            <a:off x="-9060290" y="-1884642"/>
            <a:ext cx="29731846" cy="10286666"/>
            <a:chOff x="-11803924" y="-1903114"/>
            <a:chExt cx="29731846" cy="10286666"/>
          </a:xfrm>
        </p:grpSpPr>
        <p:pic>
          <p:nvPicPr>
            <p:cNvPr id="4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D90CCD2A-3470-FEC6-A9A4-D0BF5DAE7F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53493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57CB7F8A-1036-F5A5-DF05-56F4552FD2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40762" y="514690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011B90E-45B0-DDE5-8866-D254E9BCA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68" y="1711098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07417B91-D2E4-DAEC-BC86-21A009540F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2093" y="-1525553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EE3D9BBA-A551-266A-3229-5E4F2170A9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65370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2E23DFBE-7957-9583-1EFA-CDD70D8A1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392085" y="167168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A938E154-E939-3EE8-557B-BB623F67B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32846" y="-190311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300CDE28-1BA8-84E0-0931-FFB140B475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803924" y="-359436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73B1FEA-F8B0-A72D-3A64-1FCEA77E6374}"/>
              </a:ext>
            </a:extLst>
          </p:cNvPr>
          <p:cNvSpPr txBox="1"/>
          <p:nvPr/>
        </p:nvSpPr>
        <p:spPr>
          <a:xfrm>
            <a:off x="5572531" y="2200121"/>
            <a:ext cx="6613689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គោលបំណងនៃការសិក្សា​នេះគឺ​ទាក់ទងទៅនឹងរចនាសម្ព័ននៃស្ថាប័​នការងាមួយដែលអាច បង្កើតទិន្នន័យរបស់បុគ្គលិក រក្សារទុកទិន្នន័យរបស់បុគ្គលិក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កែប្រែទិន្នន័យរបស់បុគ្គលិក រាប់ចំន</a:t>
            </a:r>
            <a:r>
              <a:rPr lang="en-US" sz="2000" dirty="0" err="1">
                <a:latin typeface="Khmer OS Battambang" panose="02000500000000020004" pitchFamily="2" charset="0"/>
                <a:cs typeface="Khmer OS Battambang" panose="02000500000000020004" pitchFamily="2" charset="0"/>
              </a:rPr>
              <a:t>ួ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នបុគ្គលិកទាំងអស់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តម្រៀបទិន្នន័យតាមប្រាក់ខែ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ស្វែងរកទិន្នន័យរបស់បុគ្គលិក ការបន្ថែមទិន្នន័យរបស់បុគ្គលិក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និង​ 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ការលុបទិន្នន័យរបស់របស់បុគ្គលិក​</a:t>
            </a:r>
            <a:r>
              <a:rPr lang="en-US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236FF0D-BAD3-765C-CED7-EEDF2A6CD66C}"/>
              </a:ext>
            </a:extLst>
          </p:cNvPr>
          <p:cNvGrpSpPr/>
          <p:nvPr/>
        </p:nvGrpSpPr>
        <p:grpSpPr>
          <a:xfrm>
            <a:off x="1086812" y="1549568"/>
            <a:ext cx="4435986" cy="4326654"/>
            <a:chOff x="-9957217" y="1323563"/>
            <a:chExt cx="4435986" cy="4326654"/>
          </a:xfrm>
          <a:solidFill>
            <a:srgbClr val="00B0F0"/>
          </a:solidFill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14B14DF-0FED-D1F5-CC4C-8B36369E6529}"/>
                </a:ext>
              </a:extLst>
            </p:cNvPr>
            <p:cNvSpPr/>
            <p:nvPr/>
          </p:nvSpPr>
          <p:spPr>
            <a:xfrm>
              <a:off x="-6748272" y="1983241"/>
              <a:ext cx="347472" cy="35943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 dirty="0"/>
            </a:p>
          </p:txBody>
        </p:sp>
        <p:sp>
          <p:nvSpPr>
            <p:cNvPr id="59" name="32-point Star 58">
              <a:extLst>
                <a:ext uri="{FF2B5EF4-FFF2-40B4-BE49-F238E27FC236}">
                  <a16:creationId xmlns:a16="http://schemas.microsoft.com/office/drawing/2014/main" id="{02BA6393-119E-D694-1E32-4FDDC1DB54FF}"/>
                </a:ext>
              </a:extLst>
            </p:cNvPr>
            <p:cNvSpPr/>
            <p:nvPr/>
          </p:nvSpPr>
          <p:spPr>
            <a:xfrm rot="21230803">
              <a:off x="-9957217" y="1323563"/>
              <a:ext cx="4435986" cy="4326654"/>
            </a:xfrm>
            <a:prstGeom prst="star32">
              <a:avLst>
                <a:gd name="adj" fmla="val 443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283B85C-E5EC-F74F-1005-A28BBEAD82DE}"/>
              </a:ext>
            </a:extLst>
          </p:cNvPr>
          <p:cNvSpPr txBox="1"/>
          <p:nvPr/>
        </p:nvSpPr>
        <p:spPr>
          <a:xfrm>
            <a:off x="1888366" y="3097735"/>
            <a:ext cx="3689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BA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874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2" name="chimes.wav"/>
          </p:stSnd>
        </p:sndAc>
      </p:transition>
    </mc:Choice>
    <mc:Fallback xmlns="">
      <p:transition spd="slow" advTm="1000">
        <p:fade/>
        <p:sndAc>
          <p:stSnd>
            <p:snd r:embed="rId5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40000" decel="4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6 L -6.25E-7 -0.005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A477E-7278-AB4C-F0BA-69D05AC14248}"/>
              </a:ext>
            </a:extLst>
          </p:cNvPr>
          <p:cNvGrpSpPr/>
          <p:nvPr/>
        </p:nvGrpSpPr>
        <p:grpSpPr>
          <a:xfrm>
            <a:off x="-12353509" y="-1163526"/>
            <a:ext cx="29731846" cy="10286666"/>
            <a:chOff x="-11803924" y="-1903114"/>
            <a:chExt cx="29731846" cy="10286666"/>
          </a:xfrm>
        </p:grpSpPr>
        <p:pic>
          <p:nvPicPr>
            <p:cNvPr id="34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C8CD89D1-3FB8-0427-3C2B-07550E4EC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53493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B62D3CD6-2FAC-A15D-D507-3E71C8B3D0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40762" y="514690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4B84C1C7-AACF-4737-1B6C-CA27536EE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68" y="1711098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6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4D3FF212-E22E-C127-2E6F-4FB3887D6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2093" y="-1525553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C3D0692F-A367-9961-F7FE-FBC56DFFD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65370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8AD83319-87F0-B6C0-2797-71B5CF548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392085" y="167168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5311366A-B8D9-46E5-D75B-15921068F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32846" y="-190311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F6D8429-CBB7-E9AB-0670-3ABA81E1AF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803924" y="-359436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960EEE6-F5E2-38EE-099C-AEC5F4F0A1B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32" y="-43232"/>
            <a:ext cx="5080000" cy="1473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63CC41-01EF-062F-D2F0-15960D2AB622}"/>
              </a:ext>
            </a:extLst>
          </p:cNvPr>
          <p:cNvSpPr txBox="1"/>
          <p:nvPr/>
        </p:nvSpPr>
        <p:spPr>
          <a:xfrm>
            <a:off x="1571568" y="1170663"/>
            <a:ext cx="102522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         Output Node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តាងអោយការបង្ហាញនូវរាល់ព័ត៌មានរបស់បុគ្គលិកទាំងអស់ពីក្នុង </a:t>
            </a: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List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         Search Node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តាងអោយការស្វែងរកនូវព័ត៌មានរបស់បុគ្គលិកណាម្នាក់នៅក្នុង </a:t>
            </a: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List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         Update Node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តាងអោយការកែប្រែនូវព័ត៌មានរបស់បុគ្គលិកណាម្នាក់នៅក្នុង </a:t>
            </a: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List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         Insert Node​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តាងអោយការបន្ថែមនូវព័ត៌មានរបស់បុគ្គលិកថ្មីចូលទៅក្នុង </a:t>
            </a: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List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រួមមាន៖</a:t>
            </a:r>
            <a:endParaRPr lang="en-US" altLang="zh-CN" sz="1400" dirty="0">
              <a:latin typeface="Khmer OS" panose="02000500000000020004" pitchFamily="2" charset="77"/>
              <a:cs typeface="Khmer OS" panose="02000500000000020004" pitchFamily="2" charset="77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	Insert node at beginning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តាងអោយការបន្ថែមនូវព័ត៌មានរបស់បុគ្គលិកថ្មីចូលទៅកាន់ទីតាំងដំបូងនៃ </a:t>
            </a: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List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	Insert node at end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តាងអោយការបន្ថែមនូវព័ត៌មានរបស់បុគ្គលិកថ្មីចូលទៅកាន់ទីតាំងចុងក្រោយនៃ </a:t>
            </a: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List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	Insert node at position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តាងអោយការបន្ថែមនូវព័ត៌មានរបស់បុគ្គលិកថ្មីចូលទៅកាន់ទីតាំងណាមួយនៃ </a:t>
            </a: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List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          Delete Node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តាងអោយការលុបនូវព័ត៌មានរបស់បុគ្គលិកចេញពីក្នុង </a:t>
            </a: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List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រួមមាន៖</a:t>
            </a:r>
            <a:endParaRPr lang="en-US" altLang="zh-CN" sz="1400" dirty="0">
              <a:latin typeface="Khmer OS" panose="02000500000000020004" pitchFamily="2" charset="77"/>
              <a:cs typeface="Khmer OS" panose="02000500000000020004" pitchFamily="2" charset="77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	Delete node at beginning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តាងអោយការលុបនូវព័ត៌មានរបស់បុគ្គលិកត្រង់ទីតាំងដំបូងនៃ </a:t>
            </a: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List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  Delete node at end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តាងអោយការលុបនូវព័ត៌មានរបស់បុគ្គលិកត្រង់ទីតាំងចុងក្រោយនៃ </a:t>
            </a: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List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	Delete node at position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តាងអោយការលុបនូវព័ត៌មានរបស់បុគ្គលិកត្រង់ទីតាំងណាមួយនៃ </a:t>
            </a: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List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arenR"/>
            </a:pP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          Count Node </a:t>
            </a:r>
            <a:r>
              <a:rPr lang="km-KH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តាងអោយការរាប់នូវចំនួនបុគ្គលិកសរុបនៅក្នុង </a:t>
            </a:r>
            <a:r>
              <a:rPr lang="en-US" altLang="zh-CN" sz="1400" dirty="0">
                <a:latin typeface="Khmer OS" panose="02000500000000020004" pitchFamily="2" charset="77"/>
                <a:cs typeface="Khmer OS" panose="02000500000000020004" pitchFamily="2" charset="77"/>
              </a:rPr>
              <a:t>List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162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2" name="chimes.wav"/>
          </p:stSnd>
        </p:sndAc>
      </p:transition>
    </mc:Choice>
    <mc:Fallback xmlns="">
      <p:transition spd="slow" advTm="1000">
        <p:fade/>
        <p:sndAc>
          <p:stSnd>
            <p:snd r:embed="rId5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40000" decel="4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07407E-6 L 4.16667E-7 -0.005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A477E-7278-AB4C-F0BA-69D05AC14248}"/>
              </a:ext>
            </a:extLst>
          </p:cNvPr>
          <p:cNvGrpSpPr/>
          <p:nvPr/>
        </p:nvGrpSpPr>
        <p:grpSpPr>
          <a:xfrm>
            <a:off x="-22073098" y="-867169"/>
            <a:ext cx="29731846" cy="10286666"/>
            <a:chOff x="-11803924" y="-1903114"/>
            <a:chExt cx="29731846" cy="10286666"/>
          </a:xfrm>
        </p:grpSpPr>
        <p:pic>
          <p:nvPicPr>
            <p:cNvPr id="34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C8CD89D1-3FB8-0427-3C2B-07550E4EC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53493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B62D3CD6-2FAC-A15D-D507-3E71C8B3D0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40762" y="514690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4B84C1C7-AACF-4737-1B6C-CA27536EE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68" y="1711098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6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4D3FF212-E22E-C127-2E6F-4FB3887D6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2093" y="-1525553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C3D0692F-A367-9961-F7FE-FBC56DFFD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65370" y="466976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8AD83319-87F0-B6C0-2797-71B5CF548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392085" y="1671681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5311366A-B8D9-46E5-D75B-15921068F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32846" y="-1903114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7F6D8429-CBB7-E9AB-0670-3ABA81E1AF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803924" y="-359436"/>
              <a:ext cx="7674429" cy="323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960EEE6-F5E2-38EE-099C-AEC5F4F0A1B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781" y="-40088"/>
            <a:ext cx="5080000" cy="14732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82956-38E0-2271-52E6-B0AE74E0BA8E}"/>
              </a:ext>
            </a:extLst>
          </p:cNvPr>
          <p:cNvSpPr/>
          <p:nvPr/>
        </p:nvSpPr>
        <p:spPr>
          <a:xfrm>
            <a:off x="4805219" y="1790527"/>
            <a:ext cx="2322701" cy="799100"/>
          </a:xfrm>
          <a:prstGeom prst="roundRect">
            <a:avLst/>
          </a:prstGeom>
          <a:solidFill>
            <a:srgbClr val="FFDC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822180-10E2-E2C8-D770-1A7D19FD26A4}"/>
              </a:ext>
            </a:extLst>
          </p:cNvPr>
          <p:cNvSpPr/>
          <p:nvPr/>
        </p:nvSpPr>
        <p:spPr>
          <a:xfrm>
            <a:off x="4834783" y="2951368"/>
            <a:ext cx="2322701" cy="799100"/>
          </a:xfrm>
          <a:prstGeom prst="roundRect">
            <a:avLst/>
          </a:prstGeom>
          <a:solidFill>
            <a:srgbClr val="FFDC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7882E20-B534-FADA-74D5-3A96433297C2}"/>
              </a:ext>
            </a:extLst>
          </p:cNvPr>
          <p:cNvSpPr/>
          <p:nvPr/>
        </p:nvSpPr>
        <p:spPr>
          <a:xfrm>
            <a:off x="191786" y="4531932"/>
            <a:ext cx="1752464" cy="799100"/>
          </a:xfrm>
          <a:prstGeom prst="roundRect">
            <a:avLst/>
          </a:prstGeom>
          <a:solidFill>
            <a:srgbClr val="FFDC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B3CB28B-41E1-4E71-D0D6-B8EED6F755CB}"/>
              </a:ext>
            </a:extLst>
          </p:cNvPr>
          <p:cNvSpPr/>
          <p:nvPr/>
        </p:nvSpPr>
        <p:spPr>
          <a:xfrm>
            <a:off x="4327502" y="4572628"/>
            <a:ext cx="1752464" cy="799100"/>
          </a:xfrm>
          <a:prstGeom prst="roundRect">
            <a:avLst/>
          </a:prstGeom>
          <a:solidFill>
            <a:srgbClr val="FFDC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38106C2-EFCD-30B3-BF0A-AA7B2F68F5AF}"/>
              </a:ext>
            </a:extLst>
          </p:cNvPr>
          <p:cNvSpPr/>
          <p:nvPr/>
        </p:nvSpPr>
        <p:spPr>
          <a:xfrm>
            <a:off x="2259644" y="4572628"/>
            <a:ext cx="1752464" cy="799100"/>
          </a:xfrm>
          <a:prstGeom prst="roundRect">
            <a:avLst/>
          </a:prstGeom>
          <a:solidFill>
            <a:srgbClr val="FFDC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Insert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19AAA28-FA6F-61F3-3CC4-6CF9A87B20A8}"/>
              </a:ext>
            </a:extLst>
          </p:cNvPr>
          <p:cNvSpPr/>
          <p:nvPr/>
        </p:nvSpPr>
        <p:spPr>
          <a:xfrm>
            <a:off x="6234119" y="4571435"/>
            <a:ext cx="1752464" cy="799100"/>
          </a:xfrm>
          <a:prstGeom prst="roundRect">
            <a:avLst/>
          </a:prstGeom>
          <a:solidFill>
            <a:srgbClr val="FFDC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1154019-9625-AC7F-5A56-10E5B3148659}"/>
              </a:ext>
            </a:extLst>
          </p:cNvPr>
          <p:cNvSpPr/>
          <p:nvPr/>
        </p:nvSpPr>
        <p:spPr>
          <a:xfrm>
            <a:off x="10369835" y="4612131"/>
            <a:ext cx="1752464" cy="799100"/>
          </a:xfrm>
          <a:prstGeom prst="roundRect">
            <a:avLst/>
          </a:prstGeom>
          <a:solidFill>
            <a:srgbClr val="FFDC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B29163-D970-5314-E1CC-64342C78430E}"/>
              </a:ext>
            </a:extLst>
          </p:cNvPr>
          <p:cNvSpPr/>
          <p:nvPr/>
        </p:nvSpPr>
        <p:spPr>
          <a:xfrm>
            <a:off x="8301977" y="4612131"/>
            <a:ext cx="1752464" cy="799100"/>
          </a:xfrm>
          <a:prstGeom prst="roundRect">
            <a:avLst/>
          </a:prstGeom>
          <a:solidFill>
            <a:srgbClr val="FFDC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FBB2C512-4A87-05B4-6919-9C92D87CDEF5}"/>
              </a:ext>
            </a:extLst>
          </p:cNvPr>
          <p:cNvSpPr/>
          <p:nvPr/>
        </p:nvSpPr>
        <p:spPr>
          <a:xfrm>
            <a:off x="5853763" y="2560842"/>
            <a:ext cx="225611" cy="419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H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B133B49B-2808-8336-9A8F-32E332EAB381}"/>
              </a:ext>
            </a:extLst>
          </p:cNvPr>
          <p:cNvSpPr/>
          <p:nvPr/>
        </p:nvSpPr>
        <p:spPr>
          <a:xfrm>
            <a:off x="5858245" y="3748084"/>
            <a:ext cx="225611" cy="4193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0ECD3A-561C-BF61-B6CF-2C77D379AEA3}"/>
              </a:ext>
            </a:extLst>
          </p:cNvPr>
          <p:cNvSpPr/>
          <p:nvPr/>
        </p:nvSpPr>
        <p:spPr>
          <a:xfrm>
            <a:off x="997752" y="4167395"/>
            <a:ext cx="10394577" cy="108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H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D89E6D3E-2509-1DF1-D4DE-FFB60190CFE4}"/>
              </a:ext>
            </a:extLst>
          </p:cNvPr>
          <p:cNvSpPr/>
          <p:nvPr/>
        </p:nvSpPr>
        <p:spPr>
          <a:xfrm>
            <a:off x="943964" y="4167395"/>
            <a:ext cx="215153" cy="3645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H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9A57CC3E-80B7-EE1F-1194-2C38DB73389F}"/>
              </a:ext>
            </a:extLst>
          </p:cNvPr>
          <p:cNvSpPr/>
          <p:nvPr/>
        </p:nvSpPr>
        <p:spPr>
          <a:xfrm>
            <a:off x="3164217" y="4175448"/>
            <a:ext cx="215153" cy="3645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H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835B2F2A-36D6-6114-77B1-08C9B68B023A}"/>
              </a:ext>
            </a:extLst>
          </p:cNvPr>
          <p:cNvSpPr/>
          <p:nvPr/>
        </p:nvSpPr>
        <p:spPr>
          <a:xfrm>
            <a:off x="5131834" y="4169287"/>
            <a:ext cx="215153" cy="3645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H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C5CB498F-B25A-37C2-D7DF-63CDE4CB66E7}"/>
              </a:ext>
            </a:extLst>
          </p:cNvPr>
          <p:cNvSpPr/>
          <p:nvPr/>
        </p:nvSpPr>
        <p:spPr>
          <a:xfrm>
            <a:off x="6984082" y="4175448"/>
            <a:ext cx="215153" cy="3645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H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C3C2D3F7-F03D-0CF9-E6E2-37BB37E4E223}"/>
              </a:ext>
            </a:extLst>
          </p:cNvPr>
          <p:cNvSpPr/>
          <p:nvPr/>
        </p:nvSpPr>
        <p:spPr>
          <a:xfrm>
            <a:off x="9151132" y="4175448"/>
            <a:ext cx="215153" cy="3645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H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78934EAD-FDF8-9CF7-83D3-91A801E169F7}"/>
              </a:ext>
            </a:extLst>
          </p:cNvPr>
          <p:cNvSpPr/>
          <p:nvPr/>
        </p:nvSpPr>
        <p:spPr>
          <a:xfrm>
            <a:off x="11239928" y="4167394"/>
            <a:ext cx="215153" cy="3645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H"/>
          </a:p>
        </p:txBody>
      </p:sp>
    </p:spTree>
    <p:extLst>
      <p:ext uri="{BB962C8B-B14F-4D97-AF65-F5344CB8AC3E}">
        <p14:creationId xmlns:p14="http://schemas.microsoft.com/office/powerpoint/2010/main" val="75966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2" name="chimes.wav"/>
          </p:stSnd>
        </p:sndAc>
      </p:transition>
    </mc:Choice>
    <mc:Fallback xmlns="">
      <p:transition spd="slow" advTm="1000">
        <p:fade/>
        <p:sndAc>
          <p:stSnd>
            <p:snd r:embed="rId5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40000" decel="4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-4.16667E-6 -0.005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105F98F-FACF-0F57-8FAA-A2ECEAFC5B7E}"/>
              </a:ext>
            </a:extLst>
          </p:cNvPr>
          <p:cNvGrpSpPr/>
          <p:nvPr/>
        </p:nvGrpSpPr>
        <p:grpSpPr>
          <a:xfrm>
            <a:off x="-6453951" y="-1903114"/>
            <a:ext cx="29731846" cy="10286666"/>
            <a:chOff x="-11803924" y="-1903114"/>
            <a:chExt cx="29731846" cy="10286666"/>
          </a:xfrm>
        </p:grpSpPr>
        <p:pic>
          <p:nvPicPr>
            <p:cNvPr id="37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9A15BB3D-875D-931A-A840-D281BC3271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53493" y="4669764"/>
              <a:ext cx="7674429" cy="323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37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80EBD81B-5935-FE49-3FCA-4A4399EF0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40762" y="5146901"/>
              <a:ext cx="7674429" cy="323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E19C4B06-C566-0F99-6597-DE31C2A157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36168" y="1711098"/>
              <a:ext cx="7674429" cy="323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0ECB95DB-6181-0AE5-C381-3DBD0D0E28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2093" y="-1525553"/>
              <a:ext cx="7674429" cy="323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414432A0-3DED-A99F-2B75-A432C087A9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065370" y="4669764"/>
              <a:ext cx="7674429" cy="323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EAF1AC6D-C103-11DD-8B74-DDBE5F9B1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3392085" y="1671681"/>
              <a:ext cx="7674429" cy="323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EDD9862C-5BC0-DF51-463C-960CF86EA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32846" y="-1903114"/>
              <a:ext cx="7674429" cy="323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" descr="Download Clouds - Realistic Cloud Clouds Png PNG Image with No Background -  PNGkey.com">
              <a:extLst>
                <a:ext uri="{FF2B5EF4-FFF2-40B4-BE49-F238E27FC236}">
                  <a16:creationId xmlns:a16="http://schemas.microsoft.com/office/drawing/2014/main" id="{2E892BDE-C1CE-6911-4E86-77876A18E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803924" y="-359436"/>
              <a:ext cx="7674429" cy="3236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926EC4F-A08F-4186-29AD-DA10B2DDF5BF}"/>
              </a:ext>
            </a:extLst>
          </p:cNvPr>
          <p:cNvGrpSpPr/>
          <p:nvPr/>
        </p:nvGrpSpPr>
        <p:grpSpPr>
          <a:xfrm>
            <a:off x="218745" y="1125600"/>
            <a:ext cx="11754512" cy="11464803"/>
            <a:chOff x="218745" y="1125600"/>
            <a:chExt cx="11754512" cy="11464803"/>
          </a:xfrm>
          <a:solidFill>
            <a:srgbClr val="00B0F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E6C88F-5BA5-49B7-FD35-7084FF9BBD51}"/>
                </a:ext>
              </a:extLst>
            </p:cNvPr>
            <p:cNvSpPr/>
            <p:nvPr/>
          </p:nvSpPr>
          <p:spPr>
            <a:xfrm>
              <a:off x="1650380" y="8184995"/>
              <a:ext cx="825191" cy="69137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 dirty="0"/>
            </a:p>
          </p:txBody>
        </p:sp>
        <p:sp>
          <p:nvSpPr>
            <p:cNvPr id="13" name="32-point Star 12">
              <a:extLst>
                <a:ext uri="{FF2B5EF4-FFF2-40B4-BE49-F238E27FC236}">
                  <a16:creationId xmlns:a16="http://schemas.microsoft.com/office/drawing/2014/main" id="{C2F52799-0111-E81A-407E-D4471A017F9E}"/>
                </a:ext>
              </a:extLst>
            </p:cNvPr>
            <p:cNvSpPr/>
            <p:nvPr/>
          </p:nvSpPr>
          <p:spPr>
            <a:xfrm rot="21230803">
              <a:off x="218745" y="1125600"/>
              <a:ext cx="11754512" cy="11464803"/>
            </a:xfrm>
            <a:prstGeom prst="star32">
              <a:avLst>
                <a:gd name="adj" fmla="val 443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73B1FEA-F8B0-A72D-3A64-1FCEA77E6374}"/>
              </a:ext>
            </a:extLst>
          </p:cNvPr>
          <p:cNvSpPr txBox="1"/>
          <p:nvPr/>
        </p:nvSpPr>
        <p:spPr>
          <a:xfrm>
            <a:off x="2143271" y="2421192"/>
            <a:ext cx="78283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Rockwell" panose="02060603020205020403" pitchFamily="18" charset="0"/>
                <a:cs typeface="Poppins" pitchFamily="2" charset="77"/>
              </a:rPr>
              <a:t>Stepwise Refinement &amp; code</a:t>
            </a:r>
          </a:p>
          <a:p>
            <a:pPr algn="ctr"/>
            <a:r>
              <a:rPr lang="en-US" sz="9600" b="1" dirty="0">
                <a:solidFill>
                  <a:schemeClr val="bg1"/>
                </a:solidFill>
                <a:latin typeface="Rockwell" panose="02060603020205020403" pitchFamily="18" charset="0"/>
                <a:cs typeface="Poppins" pitchFamily="2" charset="77"/>
              </a:rPr>
              <a:t>Insert</a:t>
            </a:r>
            <a:r>
              <a:rPr lang="en-US" sz="5400" b="1" dirty="0">
                <a:solidFill>
                  <a:schemeClr val="bg1"/>
                </a:solidFill>
                <a:latin typeface="Rockwell" panose="02060603020205020403" pitchFamily="18" charset="0"/>
                <a:cs typeface="Poppins" pitchFamily="2" charset="77"/>
              </a:rPr>
              <a:t> and </a:t>
            </a:r>
            <a:r>
              <a:rPr lang="en-US" sz="9600" b="1" dirty="0">
                <a:solidFill>
                  <a:schemeClr val="bg1"/>
                </a:solidFill>
                <a:latin typeface="Rockwell" panose="02060603020205020403" pitchFamily="18" charset="0"/>
                <a:cs typeface="Poppins" pitchFamily="2" charset="77"/>
              </a:rPr>
              <a:t>Delete</a:t>
            </a:r>
            <a:endParaRPr lang="en-BA" sz="5400" b="1" dirty="0">
              <a:solidFill>
                <a:schemeClr val="bg1"/>
              </a:solidFill>
              <a:latin typeface="Rockwell" panose="02060603020205020403" pitchFamily="18" charset="0"/>
              <a:cs typeface="Poppins" pitchFamily="2" charset="77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5E3F595-20F4-F5D6-23E4-1CE686A16D75}"/>
              </a:ext>
            </a:extLst>
          </p:cNvPr>
          <p:cNvGrpSpPr/>
          <p:nvPr/>
        </p:nvGrpSpPr>
        <p:grpSpPr>
          <a:xfrm>
            <a:off x="1063895" y="-8071687"/>
            <a:ext cx="4590810" cy="4335837"/>
            <a:chOff x="1063895" y="1261081"/>
            <a:chExt cx="4590810" cy="4335837"/>
          </a:xfrm>
        </p:grpSpPr>
        <p:sp>
          <p:nvSpPr>
            <p:cNvPr id="29" name="32-point Star 28">
              <a:extLst>
                <a:ext uri="{FF2B5EF4-FFF2-40B4-BE49-F238E27FC236}">
                  <a16:creationId xmlns:a16="http://schemas.microsoft.com/office/drawing/2014/main" id="{062AF167-8DFC-66BC-880A-4BD67F1006AF}"/>
                </a:ext>
              </a:extLst>
            </p:cNvPr>
            <p:cNvSpPr/>
            <p:nvPr/>
          </p:nvSpPr>
          <p:spPr>
            <a:xfrm rot="21230803">
              <a:off x="1141306" y="1265673"/>
              <a:ext cx="4435986" cy="4326654"/>
            </a:xfrm>
            <a:prstGeom prst="star32">
              <a:avLst>
                <a:gd name="adj" fmla="val 44317"/>
              </a:avLst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7942241-5FFA-C442-86BD-8D36E0370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911" b="75252" l="36816" r="95025">
                          <a14:foregroundMark x1="66667" y1="34205" x2="66667" y2="27867"/>
                          <a14:foregroundMark x1="67786" y1="15996" x2="67786" y2="3521"/>
                          <a14:foregroundMark x1="71734" y1="5048" x2="55100" y2="42455"/>
                          <a14:foregroundMark x1="55100" y1="42455" x2="65672" y2="50805"/>
                          <a14:foregroundMark x1="65672" y1="50805" x2="74378" y2="50704"/>
                          <a14:foregroundMark x1="74378" y1="50704" x2="85199" y2="46378"/>
                          <a14:foregroundMark x1="86070" y1="38330" x2="87189" y2="52716"/>
                          <a14:foregroundMark x1="87189" y1="52716" x2="81343" y2="36620"/>
                          <a14:foregroundMark x1="81343" y1="36620" x2="84080" y2="34004"/>
                          <a14:foregroundMark x1="87313" y1="28974" x2="95149" y2="51811"/>
                          <a14:foregroundMark x1="92662" y1="44567" x2="82587" y2="49396"/>
                          <a14:foregroundMark x1="82587" y1="49396" x2="66418" y2="51207"/>
                          <a14:foregroundMark x1="66418" y1="51207" x2="56841" y2="49698"/>
                          <a14:foregroundMark x1="56841" y1="49698" x2="49627" y2="43763"/>
                          <a14:foregroundMark x1="49627" y1="43763" x2="48632" y2="41046"/>
                          <a14:foregroundMark x1="50622" y1="45473" x2="61567" y2="54427"/>
                          <a14:foregroundMark x1="61567" y1="54427" x2="71020" y2="55131"/>
                          <a14:foregroundMark x1="71020" y1="55131" x2="81841" y2="52918"/>
                          <a14:foregroundMark x1="82463" y1="65191" x2="79602" y2="75252"/>
                          <a14:foregroundMark x1="79602" y1="75252" x2="77114" y2="74748"/>
                          <a14:foregroundMark x1="67289" y1="52314" x2="67537" y2="59356"/>
                          <a14:foregroundMark x1="67537" y1="59356" x2="67537" y2="59356"/>
                          <a14:foregroundMark x1="69154" y1="25553" x2="68781" y2="33400"/>
                          <a14:foregroundMark x1="68781" y1="33400" x2="68657" y2="33400"/>
                          <a14:foregroundMark x1="76866" y1="42656" x2="72388" y2="31288"/>
                          <a14:foregroundMark x1="72388" y1="31288" x2="71517" y2="36720"/>
                          <a14:foregroundMark x1="71766" y1="19215" x2="73756" y2="29074"/>
                          <a14:foregroundMark x1="73756" y1="29074" x2="73507" y2="29276"/>
                          <a14:foregroundMark x1="71199" y1="4263" x2="70025" y2="7646"/>
                          <a14:foregroundMark x1="72370" y1="5705" x2="73756" y2="6439"/>
                          <a14:foregroundMark x1="68245" y1="3521" x2="72183" y2="5606"/>
                          <a14:backgroundMark x1="66418" y1="2616" x2="67537" y2="3018"/>
                          <a14:backgroundMark x1="72388" y1="3924" x2="67786" y2="1207"/>
                          <a14:backgroundMark x1="71393" y1="2414" x2="70025" y2="302"/>
                          <a14:backgroundMark x1="71766" y1="2314" x2="74005" y2="4628"/>
                          <a14:backgroundMark x1="67289" y1="1408" x2="67289" y2="35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17" t="-4392" r="-13298" b="34040"/>
            <a:stretch/>
          </p:blipFill>
          <p:spPr>
            <a:xfrm rot="288420">
              <a:off x="1123333" y="1261081"/>
              <a:ext cx="4409272" cy="4335837"/>
            </a:xfrm>
            <a:prstGeom prst="star32">
              <a:avLst>
                <a:gd name="adj" fmla="val 45205"/>
              </a:avLst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6C29AB1-AD1A-D773-822D-C1596A24BEC3}"/>
                </a:ext>
              </a:extLst>
            </p:cNvPr>
            <p:cNvSpPr txBox="1"/>
            <p:nvPr/>
          </p:nvSpPr>
          <p:spPr>
            <a:xfrm rot="21314813">
              <a:off x="1063895" y="2971621"/>
              <a:ext cx="459081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1500" dirty="0">
                  <a:ln w="12700">
                    <a:noFill/>
                  </a:ln>
                  <a:solidFill>
                    <a:schemeClr val="bg1"/>
                  </a:solidFill>
                  <a:latin typeface="GG" pitchFamily="2" charset="2"/>
                  <a:cs typeface="Poppins" pitchFamily="2" charset="77"/>
                </a:rPr>
                <a:t>Ken</a:t>
              </a:r>
              <a:endParaRPr lang="en-BA" sz="11500" dirty="0">
                <a:solidFill>
                  <a:schemeClr val="bg1"/>
                </a:solidFill>
                <a:latin typeface="GG" pitchFamily="2" charset="2"/>
                <a:cs typeface="Poppins" pitchFamily="2" charset="77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EC965E4-C4B5-F31D-FB15-0987FDACACFF}"/>
              </a:ext>
            </a:extLst>
          </p:cNvPr>
          <p:cNvGrpSpPr/>
          <p:nvPr/>
        </p:nvGrpSpPr>
        <p:grpSpPr>
          <a:xfrm>
            <a:off x="13291256" y="3112851"/>
            <a:ext cx="14123745" cy="758758"/>
            <a:chOff x="-203489" y="3112851"/>
            <a:chExt cx="14123744" cy="75875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D06714-91CC-DF0E-8A85-892313E92973}"/>
                </a:ext>
              </a:extLst>
            </p:cNvPr>
            <p:cNvSpPr/>
            <p:nvPr/>
          </p:nvSpPr>
          <p:spPr>
            <a:xfrm>
              <a:off x="-203489" y="3112851"/>
              <a:ext cx="3540052" cy="758758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6C5BEC-3C3D-119F-C239-0D3B10FB24F9}"/>
                </a:ext>
              </a:extLst>
            </p:cNvPr>
            <p:cNvSpPr/>
            <p:nvPr/>
          </p:nvSpPr>
          <p:spPr>
            <a:xfrm>
              <a:off x="3337379" y="3112851"/>
              <a:ext cx="3540052" cy="758758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D5C32A-F150-1FED-E9F3-6AE8AE9AC6C5}"/>
                </a:ext>
              </a:extLst>
            </p:cNvPr>
            <p:cNvSpPr/>
            <p:nvPr/>
          </p:nvSpPr>
          <p:spPr>
            <a:xfrm>
              <a:off x="6839336" y="3112851"/>
              <a:ext cx="3540052" cy="758758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051ABAA-3B86-5597-8C73-FA625DFBF7C2}"/>
                </a:ext>
              </a:extLst>
            </p:cNvPr>
            <p:cNvSpPr/>
            <p:nvPr/>
          </p:nvSpPr>
          <p:spPr>
            <a:xfrm>
              <a:off x="10380203" y="3112851"/>
              <a:ext cx="3540052" cy="758758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3F9B680-CD5A-F508-5530-B545856A4575}"/>
              </a:ext>
            </a:extLst>
          </p:cNvPr>
          <p:cNvSpPr txBox="1"/>
          <p:nvPr/>
        </p:nvSpPr>
        <p:spPr>
          <a:xfrm>
            <a:off x="2016387" y="10092955"/>
            <a:ext cx="1661037" cy="461665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GB" sz="2400" b="1" dirty="0">
                <a:solidFill>
                  <a:srgbClr val="F101A1"/>
                </a:solidFill>
                <a:latin typeface="Poppins Light" pitchFamily="2" charset="77"/>
                <a:cs typeface="Poppins Light" pitchFamily="2" charset="77"/>
              </a:rPr>
              <a:t>Outfit #1</a:t>
            </a:r>
            <a:endParaRPr lang="en-BA" sz="2400" b="1" dirty="0">
              <a:solidFill>
                <a:srgbClr val="F101A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110FFB-01D7-D5E9-B9E3-C2EB0DEC6D19}"/>
              </a:ext>
            </a:extLst>
          </p:cNvPr>
          <p:cNvSpPr txBox="1"/>
          <p:nvPr/>
        </p:nvSpPr>
        <p:spPr>
          <a:xfrm>
            <a:off x="5413603" y="10092955"/>
            <a:ext cx="1661037" cy="461665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GB" sz="2400" b="1" dirty="0">
                <a:solidFill>
                  <a:srgbClr val="F101A1"/>
                </a:solidFill>
                <a:latin typeface="Poppins Light" pitchFamily="2" charset="77"/>
                <a:cs typeface="Poppins Light" pitchFamily="2" charset="77"/>
              </a:rPr>
              <a:t>Outfit #2</a:t>
            </a:r>
            <a:endParaRPr lang="en-BA" sz="2400" b="1" dirty="0">
              <a:solidFill>
                <a:srgbClr val="F101A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66ADBB-89E3-C265-BC24-66BBD6734EB1}"/>
              </a:ext>
            </a:extLst>
          </p:cNvPr>
          <p:cNvSpPr txBox="1"/>
          <p:nvPr/>
        </p:nvSpPr>
        <p:spPr>
          <a:xfrm>
            <a:off x="8716546" y="10092955"/>
            <a:ext cx="1661037" cy="461665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GB" sz="2400" b="1" dirty="0">
                <a:solidFill>
                  <a:srgbClr val="F101A1"/>
                </a:solidFill>
                <a:latin typeface="Poppins Light" pitchFamily="2" charset="77"/>
                <a:cs typeface="Poppins Light" pitchFamily="2" charset="77"/>
              </a:rPr>
              <a:t>Outfit #3</a:t>
            </a:r>
            <a:endParaRPr lang="en-BA" sz="2400" b="1" dirty="0">
              <a:solidFill>
                <a:srgbClr val="F101A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4C64D1-A5B9-5E86-5416-2A5899C7DE3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500" y="1766763"/>
            <a:ext cx="1764321" cy="361022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CCBE09A-851E-0656-2D5F-9352527A64B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290" y="2613215"/>
            <a:ext cx="668779" cy="1289038"/>
          </a:xfrm>
          <a:prstGeom prst="rect">
            <a:avLst/>
          </a:prstGeom>
        </p:spPr>
      </p:pic>
      <p:pic>
        <p:nvPicPr>
          <p:cNvPr id="34" name="Picture 2" descr="PNG Barbie The Movie Margot Robbie Ryan Gosling by Yourprincessofstory on  DeviantArt">
            <a:extLst>
              <a:ext uri="{FF2B5EF4-FFF2-40B4-BE49-F238E27FC236}">
                <a16:creationId xmlns:a16="http://schemas.microsoft.com/office/drawing/2014/main" id="{C208C014-A7ED-3789-9D56-88D29FCBE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8000"/>
                    </a14:imgEffect>
                    <a14:imgEffect>
                      <a14:colorTemperature colorTemp="5659"/>
                    </a14:imgEffect>
                    <a14:imgEffect>
                      <a14:saturation sat="91000"/>
                    </a14:imgEffect>
                    <a14:imgEffect>
                      <a14:brightnessContrast bright="-100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498"/>
          <a:stretch/>
        </p:blipFill>
        <p:spPr bwMode="auto">
          <a:xfrm>
            <a:off x="23560431" y="2541537"/>
            <a:ext cx="627404" cy="13300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B57BC6A-5CFC-2EFE-85F1-07CFAF9F546B}"/>
              </a:ext>
            </a:extLst>
          </p:cNvPr>
          <p:cNvSpPr txBox="1"/>
          <p:nvPr/>
        </p:nvSpPr>
        <p:spPr>
          <a:xfrm>
            <a:off x="15622910" y="1524447"/>
            <a:ext cx="68016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A" sz="8800" dirty="0">
                <a:ln w="12700">
                  <a:solidFill>
                    <a:srgbClr val="F101A1"/>
                  </a:solidFill>
                </a:ln>
                <a:solidFill>
                  <a:srgbClr val="FFDCF4"/>
                </a:solidFill>
                <a:latin typeface="GG" pitchFamily="2" charset="2"/>
                <a:cs typeface="Poppins" pitchFamily="2" charset="77"/>
              </a:rPr>
              <a:t>Barbie</a:t>
            </a:r>
            <a:r>
              <a:rPr lang="en-BA" sz="7200" dirty="0">
                <a:ln w="12700">
                  <a:solidFill>
                    <a:srgbClr val="F101A1"/>
                  </a:solidFill>
                </a:ln>
                <a:solidFill>
                  <a:srgbClr val="F101A1"/>
                </a:solidFill>
                <a:latin typeface="Poppins" pitchFamily="2" charset="77"/>
                <a:cs typeface="Poppins" pitchFamily="2" charset="77"/>
              </a:rPr>
              <a:t> outfits</a:t>
            </a:r>
            <a:endParaRPr lang="en-BA" sz="7200" dirty="0">
              <a:solidFill>
                <a:schemeClr val="bg1"/>
              </a:solidFill>
              <a:latin typeface="GG" pitchFamily="2" charset="2"/>
              <a:cs typeface="Poppins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137018-1FF7-B0DA-A5B2-7A01882140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H"/>
          </a:p>
        </p:txBody>
      </p:sp>
      <p:pic>
        <p:nvPicPr>
          <p:cNvPr id="8" name="Wind Blowing Sound Effect - YouTube.m4a">
            <a:hlinkClick r:id="" action="ppaction://media"/>
            <a:extLst>
              <a:ext uri="{FF2B5EF4-FFF2-40B4-BE49-F238E27FC236}">
                <a16:creationId xmlns:a16="http://schemas.microsoft.com/office/drawing/2014/main" id="{D0B0120C-7F2E-D258-5BC1-378771061A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9400" y="588168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28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  <p:sndAc>
          <p:stSnd>
            <p:snd r:embed="rId4" name="chimes.wav"/>
          </p:stSnd>
        </p:sndAc>
      </p:transition>
    </mc:Choice>
    <mc:Fallback xmlns="">
      <p:transition spd="slow" advTm="1000">
        <p:fade/>
        <p:sndAc>
          <p:stSnd>
            <p:snd r:embed="rId1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59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2600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A4ED7585-4E00-AF49-8AA2-3488C58EF919}" vid="{80B2A3F6-1CC5-C345-B925-18F2EACB116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7802</TotalTime>
  <Words>967</Words>
  <Application>Microsoft Office PowerPoint</Application>
  <PresentationFormat>Widescreen</PresentationFormat>
  <Paragraphs>128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33" baseType="lpstr">
      <vt:lpstr>Futura Light</vt:lpstr>
      <vt:lpstr>FUTURA MEDIUM</vt:lpstr>
      <vt:lpstr>FUTURA MEDIUM</vt:lpstr>
      <vt:lpstr>GG</vt:lpstr>
      <vt:lpstr>Glossy Sheen Shadow</vt:lpstr>
      <vt:lpstr>ONE PIECE</vt:lpstr>
      <vt:lpstr>Arial</vt:lpstr>
      <vt:lpstr>Calibri</vt:lpstr>
      <vt:lpstr>Khmer Chamnanit</vt:lpstr>
      <vt:lpstr>Khmer Muol</vt:lpstr>
      <vt:lpstr>Khmer OS</vt:lpstr>
      <vt:lpstr>Khmer OS Battambang</vt:lpstr>
      <vt:lpstr>Khmer Vanara</vt:lpstr>
      <vt:lpstr>Open Sans</vt:lpstr>
      <vt:lpstr>Poppins</vt:lpstr>
      <vt:lpstr>Poppins Light</vt:lpstr>
      <vt:lpstr>Rockwell</vt:lpstr>
      <vt:lpstr>Times New Roman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Panaha Ni Sameth</cp:lastModifiedBy>
  <cp:revision>65</cp:revision>
  <dcterms:created xsi:type="dcterms:W3CDTF">2023-02-21T11:01:12Z</dcterms:created>
  <dcterms:modified xsi:type="dcterms:W3CDTF">2023-08-26T02:12:52Z</dcterms:modified>
</cp:coreProperties>
</file>